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Lst>
  <p:sldSz cy="6858000" cx="12192000"/>
  <p:notesSz cx="6858000" cy="9144000"/>
  <p:embeddedFontLst>
    <p:embeddedFont>
      <p:font typeface="Poppins"/>
      <p:regular r:id="rId58"/>
      <p:bold r:id="rId59"/>
      <p:italic r:id="rId60"/>
      <p:boldItalic r:id="rId61"/>
    </p:embeddedFont>
    <p:embeddedFont>
      <p:font typeface="Didact Gothic"/>
      <p:regular r:id="rId62"/>
    </p:embeddedFont>
    <p:embeddedFont>
      <p:font typeface="Aclonica"/>
      <p:regular r:id="rId63"/>
    </p:embeddedFont>
    <p:embeddedFont>
      <p:font typeface="Homemade Apple"/>
      <p:regular r:id="rId6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747775"/>
          </p15:clr>
        </p15:guide>
        <p15:guide id="2" pos="384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DidactGothic-regular.fntdata"/><Relationship Id="rId61" Type="http://schemas.openxmlformats.org/officeDocument/2006/relationships/font" Target="fonts/Poppins-boldItalic.fntdata"/><Relationship Id="rId20" Type="http://schemas.openxmlformats.org/officeDocument/2006/relationships/slide" Target="slides/slide15.xml"/><Relationship Id="rId64" Type="http://schemas.openxmlformats.org/officeDocument/2006/relationships/font" Target="fonts/HomemadeApple-regular.fntdata"/><Relationship Id="rId63" Type="http://schemas.openxmlformats.org/officeDocument/2006/relationships/font" Target="fonts/Aclonica-regular.fntdata"/><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60" Type="http://schemas.openxmlformats.org/officeDocument/2006/relationships/font" Target="fonts/Poppins-italic.fntdata"/><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font" Target="fonts/Poppins-bold.fntdata"/><Relationship Id="rId14" Type="http://schemas.openxmlformats.org/officeDocument/2006/relationships/slide" Target="slides/slide9.xml"/><Relationship Id="rId58" Type="http://schemas.openxmlformats.org/officeDocument/2006/relationships/font" Target="fonts/Poppins-regular.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1ff3505267c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1ff3505267c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g1ff3505267c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6" name="Google Shape;406;g1ff3505267c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g1ff3505267c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9" name="Google Shape;419;g1ff3505267c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g2cf66eaeae2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5" name="Google Shape;425;g2cf66eaeae2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g1ff3505267c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2" name="Google Shape;432;g1ff3505267c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1ff3505267c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9" name="Google Shape;439;g1ff3505267c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g1ff3505267c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6" name="Google Shape;446;g1ff3505267c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g1ff39205752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3" name="Google Shape;453;g1ff39205752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g1ff3505267c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0" name="Google Shape;460;g1ff3505267c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g1ff3505267c_0_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7" name="Google Shape;467;g1ff3505267c_0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2cf66eaeae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2cf66eaeae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g1ff3505267c_0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4" name="Google Shape;474;g1ff3505267c_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g1ff3505267c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1" name="Google Shape;481;g1ff3505267c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g1ff3505267c_0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8" name="Google Shape;488;g1ff3505267c_0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g1ff3505267c_0_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5" name="Google Shape;495;g1ff3505267c_0_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g1ff3505267c_0_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2" name="Google Shape;502;g1ff3505267c_0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g1ff3505267c_0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9" name="Google Shape;509;g1ff3505267c_0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g1ff3505267c_0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5" name="Google Shape;515;g1ff3505267c_0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g1ff3505267c_0_1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2" name="Google Shape;522;g1ff3505267c_0_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 name="Shape 526"/>
        <p:cNvGrpSpPr/>
        <p:nvPr/>
      </p:nvGrpSpPr>
      <p:grpSpPr>
        <a:xfrm>
          <a:off x="0" y="0"/>
          <a:ext cx="0" cy="0"/>
          <a:chOff x="0" y="0"/>
          <a:chExt cx="0" cy="0"/>
        </a:xfrm>
      </p:grpSpPr>
      <p:sp>
        <p:nvSpPr>
          <p:cNvPr id="527" name="Google Shape;527;g1ff3505267c_0_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8" name="Google Shape;528;g1ff3505267c_0_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3" name="Shape 533"/>
        <p:cNvGrpSpPr/>
        <p:nvPr/>
      </p:nvGrpSpPr>
      <p:grpSpPr>
        <a:xfrm>
          <a:off x="0" y="0"/>
          <a:ext cx="0" cy="0"/>
          <a:chOff x="0" y="0"/>
          <a:chExt cx="0" cy="0"/>
        </a:xfrm>
      </p:grpSpPr>
      <p:sp>
        <p:nvSpPr>
          <p:cNvPr id="534" name="Google Shape;534;g1ff3505267c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5" name="Google Shape;535;g1ff3505267c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1ff3505267c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1ff3505267c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g1ff39205752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2" name="Google Shape;542;g1ff39205752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 name="Shape 546"/>
        <p:cNvGrpSpPr/>
        <p:nvPr/>
      </p:nvGrpSpPr>
      <p:grpSpPr>
        <a:xfrm>
          <a:off x="0" y="0"/>
          <a:ext cx="0" cy="0"/>
          <a:chOff x="0" y="0"/>
          <a:chExt cx="0" cy="0"/>
        </a:xfrm>
      </p:grpSpPr>
      <p:sp>
        <p:nvSpPr>
          <p:cNvPr id="547" name="Google Shape;547;g1ff39205752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8" name="Google Shape;548;g1ff39205752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3" name="Shape 553"/>
        <p:cNvGrpSpPr/>
        <p:nvPr/>
      </p:nvGrpSpPr>
      <p:grpSpPr>
        <a:xfrm>
          <a:off x="0" y="0"/>
          <a:ext cx="0" cy="0"/>
          <a:chOff x="0" y="0"/>
          <a:chExt cx="0" cy="0"/>
        </a:xfrm>
      </p:grpSpPr>
      <p:sp>
        <p:nvSpPr>
          <p:cNvPr id="554" name="Google Shape;554;g1ff39205752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5" name="Google Shape;555;g1ff39205752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 name="Shape 559"/>
        <p:cNvGrpSpPr/>
        <p:nvPr/>
      </p:nvGrpSpPr>
      <p:grpSpPr>
        <a:xfrm>
          <a:off x="0" y="0"/>
          <a:ext cx="0" cy="0"/>
          <a:chOff x="0" y="0"/>
          <a:chExt cx="0" cy="0"/>
        </a:xfrm>
      </p:grpSpPr>
      <p:sp>
        <p:nvSpPr>
          <p:cNvPr id="560" name="Google Shape;560;g1ff3505267c_0_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1" name="Google Shape;561;g1ff3505267c_0_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6" name="Shape 566"/>
        <p:cNvGrpSpPr/>
        <p:nvPr/>
      </p:nvGrpSpPr>
      <p:grpSpPr>
        <a:xfrm>
          <a:off x="0" y="0"/>
          <a:ext cx="0" cy="0"/>
          <a:chOff x="0" y="0"/>
          <a:chExt cx="0" cy="0"/>
        </a:xfrm>
      </p:grpSpPr>
      <p:sp>
        <p:nvSpPr>
          <p:cNvPr id="567" name="Google Shape;567;g1ff3505267c_0_2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8" name="Google Shape;568;g1ff3505267c_0_2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3" name="Shape 573"/>
        <p:cNvGrpSpPr/>
        <p:nvPr/>
      </p:nvGrpSpPr>
      <p:grpSpPr>
        <a:xfrm>
          <a:off x="0" y="0"/>
          <a:ext cx="0" cy="0"/>
          <a:chOff x="0" y="0"/>
          <a:chExt cx="0" cy="0"/>
        </a:xfrm>
      </p:grpSpPr>
      <p:sp>
        <p:nvSpPr>
          <p:cNvPr id="574" name="Google Shape;574;g1ff3505267c_0_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5" name="Google Shape;575;g1ff3505267c_0_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0" name="Shape 580"/>
        <p:cNvGrpSpPr/>
        <p:nvPr/>
      </p:nvGrpSpPr>
      <p:grpSpPr>
        <a:xfrm>
          <a:off x="0" y="0"/>
          <a:ext cx="0" cy="0"/>
          <a:chOff x="0" y="0"/>
          <a:chExt cx="0" cy="0"/>
        </a:xfrm>
      </p:grpSpPr>
      <p:sp>
        <p:nvSpPr>
          <p:cNvPr id="581" name="Google Shape;581;g1ff3505267c_0_2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2" name="Google Shape;582;g1ff3505267c_0_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7" name="Shape 587"/>
        <p:cNvGrpSpPr/>
        <p:nvPr/>
      </p:nvGrpSpPr>
      <p:grpSpPr>
        <a:xfrm>
          <a:off x="0" y="0"/>
          <a:ext cx="0" cy="0"/>
          <a:chOff x="0" y="0"/>
          <a:chExt cx="0" cy="0"/>
        </a:xfrm>
      </p:grpSpPr>
      <p:sp>
        <p:nvSpPr>
          <p:cNvPr id="588" name="Google Shape;588;g1ff3505267c_0_2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9" name="Google Shape;589;g1ff3505267c_0_2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4" name="Shape 594"/>
        <p:cNvGrpSpPr/>
        <p:nvPr/>
      </p:nvGrpSpPr>
      <p:grpSpPr>
        <a:xfrm>
          <a:off x="0" y="0"/>
          <a:ext cx="0" cy="0"/>
          <a:chOff x="0" y="0"/>
          <a:chExt cx="0" cy="0"/>
        </a:xfrm>
      </p:grpSpPr>
      <p:sp>
        <p:nvSpPr>
          <p:cNvPr id="595" name="Google Shape;595;g1ff3505267c_0_2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6" name="Google Shape;596;g1ff3505267c_0_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1" name="Shape 601"/>
        <p:cNvGrpSpPr/>
        <p:nvPr/>
      </p:nvGrpSpPr>
      <p:grpSpPr>
        <a:xfrm>
          <a:off x="0" y="0"/>
          <a:ext cx="0" cy="0"/>
          <a:chOff x="0" y="0"/>
          <a:chExt cx="0" cy="0"/>
        </a:xfrm>
      </p:grpSpPr>
      <p:sp>
        <p:nvSpPr>
          <p:cNvPr id="602" name="Google Shape;602;g1ff3505267c_0_2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3" name="Google Shape;603;g1ff3505267c_0_2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1ff3505267c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1ff3505267c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8" name="Shape 608"/>
        <p:cNvGrpSpPr/>
        <p:nvPr/>
      </p:nvGrpSpPr>
      <p:grpSpPr>
        <a:xfrm>
          <a:off x="0" y="0"/>
          <a:ext cx="0" cy="0"/>
          <a:chOff x="0" y="0"/>
          <a:chExt cx="0" cy="0"/>
        </a:xfrm>
      </p:grpSpPr>
      <p:sp>
        <p:nvSpPr>
          <p:cNvPr id="609" name="Google Shape;609;g1ff39205752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0" name="Google Shape;610;g1ff39205752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4" name="Shape 614"/>
        <p:cNvGrpSpPr/>
        <p:nvPr/>
      </p:nvGrpSpPr>
      <p:grpSpPr>
        <a:xfrm>
          <a:off x="0" y="0"/>
          <a:ext cx="0" cy="0"/>
          <a:chOff x="0" y="0"/>
          <a:chExt cx="0" cy="0"/>
        </a:xfrm>
      </p:grpSpPr>
      <p:sp>
        <p:nvSpPr>
          <p:cNvPr id="615" name="Google Shape;615;g1ff3920575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6" name="Google Shape;616;g1ff3920575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0" name="Shape 620"/>
        <p:cNvGrpSpPr/>
        <p:nvPr/>
      </p:nvGrpSpPr>
      <p:grpSpPr>
        <a:xfrm>
          <a:off x="0" y="0"/>
          <a:ext cx="0" cy="0"/>
          <a:chOff x="0" y="0"/>
          <a:chExt cx="0" cy="0"/>
        </a:xfrm>
      </p:grpSpPr>
      <p:sp>
        <p:nvSpPr>
          <p:cNvPr id="621" name="Google Shape;621;g2d1c39c9ad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2" name="Google Shape;622;g2d1c39c9ad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6" name="Shape 626"/>
        <p:cNvGrpSpPr/>
        <p:nvPr/>
      </p:nvGrpSpPr>
      <p:grpSpPr>
        <a:xfrm>
          <a:off x="0" y="0"/>
          <a:ext cx="0" cy="0"/>
          <a:chOff x="0" y="0"/>
          <a:chExt cx="0" cy="0"/>
        </a:xfrm>
      </p:grpSpPr>
      <p:sp>
        <p:nvSpPr>
          <p:cNvPr id="627" name="Google Shape;627;g1ff39205752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8" name="Google Shape;628;g1ff39205752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2" name="Shape 632"/>
        <p:cNvGrpSpPr/>
        <p:nvPr/>
      </p:nvGrpSpPr>
      <p:grpSpPr>
        <a:xfrm>
          <a:off x="0" y="0"/>
          <a:ext cx="0" cy="0"/>
          <a:chOff x="0" y="0"/>
          <a:chExt cx="0" cy="0"/>
        </a:xfrm>
      </p:grpSpPr>
      <p:sp>
        <p:nvSpPr>
          <p:cNvPr id="633" name="Google Shape;633;g1ff3505267c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4" name="Google Shape;634;g1ff3505267c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9" name="Shape 639"/>
        <p:cNvGrpSpPr/>
        <p:nvPr/>
      </p:nvGrpSpPr>
      <p:grpSpPr>
        <a:xfrm>
          <a:off x="0" y="0"/>
          <a:ext cx="0" cy="0"/>
          <a:chOff x="0" y="0"/>
          <a:chExt cx="0" cy="0"/>
        </a:xfrm>
      </p:grpSpPr>
      <p:sp>
        <p:nvSpPr>
          <p:cNvPr id="640" name="Google Shape;640;g1ff39205752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1" name="Google Shape;641;g1ff39205752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5" name="Shape 645"/>
        <p:cNvGrpSpPr/>
        <p:nvPr/>
      </p:nvGrpSpPr>
      <p:grpSpPr>
        <a:xfrm>
          <a:off x="0" y="0"/>
          <a:ext cx="0" cy="0"/>
          <a:chOff x="0" y="0"/>
          <a:chExt cx="0" cy="0"/>
        </a:xfrm>
      </p:grpSpPr>
      <p:sp>
        <p:nvSpPr>
          <p:cNvPr id="646" name="Google Shape;646;g1ff39205752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7" name="Google Shape;647;g1ff39205752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1" name="Shape 651"/>
        <p:cNvGrpSpPr/>
        <p:nvPr/>
      </p:nvGrpSpPr>
      <p:grpSpPr>
        <a:xfrm>
          <a:off x="0" y="0"/>
          <a:ext cx="0" cy="0"/>
          <a:chOff x="0" y="0"/>
          <a:chExt cx="0" cy="0"/>
        </a:xfrm>
      </p:grpSpPr>
      <p:sp>
        <p:nvSpPr>
          <p:cNvPr id="652" name="Google Shape;652;g1ff39205752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3" name="Google Shape;653;g1ff39205752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8" name="Shape 658"/>
        <p:cNvGrpSpPr/>
        <p:nvPr/>
      </p:nvGrpSpPr>
      <p:grpSpPr>
        <a:xfrm>
          <a:off x="0" y="0"/>
          <a:ext cx="0" cy="0"/>
          <a:chOff x="0" y="0"/>
          <a:chExt cx="0" cy="0"/>
        </a:xfrm>
      </p:grpSpPr>
      <p:sp>
        <p:nvSpPr>
          <p:cNvPr id="659" name="Google Shape;659;g1ff39205752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0" name="Google Shape;660;g1ff39205752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4" name="Shape 664"/>
        <p:cNvGrpSpPr/>
        <p:nvPr/>
      </p:nvGrpSpPr>
      <p:grpSpPr>
        <a:xfrm>
          <a:off x="0" y="0"/>
          <a:ext cx="0" cy="0"/>
          <a:chOff x="0" y="0"/>
          <a:chExt cx="0" cy="0"/>
        </a:xfrm>
      </p:grpSpPr>
      <p:sp>
        <p:nvSpPr>
          <p:cNvPr id="665" name="Google Shape;665;g1ff39205752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6" name="Google Shape;666;g1ff39205752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1ff3505267c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1ff3505267c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0" name="Shape 670"/>
        <p:cNvGrpSpPr/>
        <p:nvPr/>
      </p:nvGrpSpPr>
      <p:grpSpPr>
        <a:xfrm>
          <a:off x="0" y="0"/>
          <a:ext cx="0" cy="0"/>
          <a:chOff x="0" y="0"/>
          <a:chExt cx="0" cy="0"/>
        </a:xfrm>
      </p:grpSpPr>
      <p:sp>
        <p:nvSpPr>
          <p:cNvPr id="671" name="Google Shape;671;g1ff39205752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2" name="Google Shape;672;g1ff39205752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6" name="Shape 676"/>
        <p:cNvGrpSpPr/>
        <p:nvPr/>
      </p:nvGrpSpPr>
      <p:grpSpPr>
        <a:xfrm>
          <a:off x="0" y="0"/>
          <a:ext cx="0" cy="0"/>
          <a:chOff x="0" y="0"/>
          <a:chExt cx="0" cy="0"/>
        </a:xfrm>
      </p:grpSpPr>
      <p:sp>
        <p:nvSpPr>
          <p:cNvPr id="677" name="Google Shape;677;g1eb205fd2b6_0_7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8" name="Google Shape;678;g1eb205fd2b6_0_7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2" name="Shape 682"/>
        <p:cNvGrpSpPr/>
        <p:nvPr/>
      </p:nvGrpSpPr>
      <p:grpSpPr>
        <a:xfrm>
          <a:off x="0" y="0"/>
          <a:ext cx="0" cy="0"/>
          <a:chOff x="0" y="0"/>
          <a:chExt cx="0" cy="0"/>
        </a:xfrm>
      </p:grpSpPr>
      <p:sp>
        <p:nvSpPr>
          <p:cNvPr id="683" name="Google Shape;683;g1eb205fd2b6_0_6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4" name="Google Shape;684;g1eb205fd2b6_0_6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1ff3505267c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1ff3505267c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1eb2014fdb4_1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1eb2014fdb4_1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1ff3505267c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1ff3505267c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1ff3505267c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0" name="Google Shape;390;g1ff3505267c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slidesmania.com/questions-powerpoint-google-slides/can-i-use-these-templates/" TargetMode="External"/><Relationship Id="rId3" Type="http://schemas.openxmlformats.org/officeDocument/2006/relationships/hyperlink" Target="https://www.facebook.com/SlidesManiaSM/" TargetMode="External"/><Relationship Id="rId4" Type="http://schemas.openxmlformats.org/officeDocument/2006/relationships/image" Target="../media/image5.png"/><Relationship Id="rId11" Type="http://schemas.openxmlformats.org/officeDocument/2006/relationships/image" Target="../media/image4.png"/><Relationship Id="rId10" Type="http://schemas.openxmlformats.org/officeDocument/2006/relationships/image" Target="../media/image3.png"/><Relationship Id="rId9" Type="http://schemas.openxmlformats.org/officeDocument/2006/relationships/hyperlink" Target="https://www.instagram.com/slidesmania/" TargetMode="External"/><Relationship Id="rId5" Type="http://schemas.openxmlformats.org/officeDocument/2006/relationships/hyperlink" Target="https://twitter.com/SlidesManiaSM/" TargetMode="External"/><Relationship Id="rId6" Type="http://schemas.openxmlformats.org/officeDocument/2006/relationships/image" Target="../media/image1.png"/><Relationship Id="rId7" Type="http://schemas.openxmlformats.org/officeDocument/2006/relationships/hyperlink" Target="https://www.pinterest.com/slidesmania/" TargetMode="External"/><Relationship Id="rId8"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0" name="Shape 10"/>
        <p:cNvGrpSpPr/>
        <p:nvPr/>
      </p:nvGrpSpPr>
      <p:grpSpPr>
        <a:xfrm>
          <a:off x="0" y="0"/>
          <a:ext cx="0" cy="0"/>
          <a:chOff x="0" y="0"/>
          <a:chExt cx="0" cy="0"/>
        </a:xfrm>
      </p:grpSpPr>
      <p:grpSp>
        <p:nvGrpSpPr>
          <p:cNvPr id="11" name="Google Shape;11;p2"/>
          <p:cNvGrpSpPr/>
          <p:nvPr/>
        </p:nvGrpSpPr>
        <p:grpSpPr>
          <a:xfrm flipH="1">
            <a:off x="9394774" y="0"/>
            <a:ext cx="2825449" cy="5744340"/>
            <a:chOff x="2429900" y="42589"/>
            <a:chExt cx="825817" cy="1634422"/>
          </a:xfrm>
        </p:grpSpPr>
        <p:sp>
          <p:nvSpPr>
            <p:cNvPr id="12" name="Google Shape;12;p2"/>
            <p:cNvSpPr/>
            <p:nvPr/>
          </p:nvSpPr>
          <p:spPr>
            <a:xfrm>
              <a:off x="2438166" y="42589"/>
              <a:ext cx="817551" cy="1634422"/>
            </a:xfrm>
            <a:custGeom>
              <a:rect b="b" l="l" r="r" t="t"/>
              <a:pathLst>
                <a:path extrusionOk="0" h="1634422" w="817551">
                  <a:moveTo>
                    <a:pt x="485597" y="721"/>
                  </a:moveTo>
                  <a:lnTo>
                    <a:pt x="812665" y="0"/>
                  </a:lnTo>
                  <a:cubicBezTo>
                    <a:pt x="812665" y="0"/>
                    <a:pt x="859393" y="627589"/>
                    <a:pt x="663848" y="1041348"/>
                  </a:cubicBezTo>
                  <a:cubicBezTo>
                    <a:pt x="490042" y="1409108"/>
                    <a:pt x="11056" y="1634423"/>
                    <a:pt x="11056" y="1634423"/>
                  </a:cubicBezTo>
                  <a:lnTo>
                    <a:pt x="0" y="1287430"/>
                  </a:lnTo>
                  <a:cubicBezTo>
                    <a:pt x="0" y="1287430"/>
                    <a:pt x="275434" y="1125246"/>
                    <a:pt x="395619" y="860373"/>
                  </a:cubicBezTo>
                  <a:cubicBezTo>
                    <a:pt x="587367" y="437801"/>
                    <a:pt x="485597" y="721"/>
                    <a:pt x="485597" y="721"/>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3" name="Google Shape;13;p2"/>
            <p:cNvSpPr/>
            <p:nvPr/>
          </p:nvSpPr>
          <p:spPr>
            <a:xfrm>
              <a:off x="2429900" y="42589"/>
              <a:ext cx="360580" cy="1059641"/>
            </a:xfrm>
            <a:custGeom>
              <a:rect b="b" l="l" r="r" t="t"/>
              <a:pathLst>
                <a:path extrusionOk="0" h="1059641" w="360580">
                  <a:moveTo>
                    <a:pt x="8197" y="1059642"/>
                  </a:moveTo>
                  <a:lnTo>
                    <a:pt x="0" y="2392"/>
                  </a:lnTo>
                  <a:lnTo>
                    <a:pt x="314944" y="0"/>
                  </a:lnTo>
                  <a:cubicBezTo>
                    <a:pt x="314944" y="0"/>
                    <a:pt x="385928" y="247339"/>
                    <a:pt x="350839" y="457592"/>
                  </a:cubicBezTo>
                  <a:cubicBezTo>
                    <a:pt x="298756" y="769666"/>
                    <a:pt x="8197" y="1059642"/>
                    <a:pt x="8197" y="1059642"/>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grpSp>
        <p:nvGrpSpPr>
          <p:cNvPr id="14" name="Google Shape;14;p2"/>
          <p:cNvGrpSpPr/>
          <p:nvPr/>
        </p:nvGrpSpPr>
        <p:grpSpPr>
          <a:xfrm>
            <a:off x="128" y="2"/>
            <a:ext cx="6958526" cy="6858056"/>
            <a:chOff x="3599167" y="76925"/>
            <a:chExt cx="1918429" cy="1890730"/>
          </a:xfrm>
        </p:grpSpPr>
        <p:sp>
          <p:nvSpPr>
            <p:cNvPr id="15" name="Google Shape;15;p2"/>
            <p:cNvSpPr/>
            <p:nvPr/>
          </p:nvSpPr>
          <p:spPr>
            <a:xfrm>
              <a:off x="3602454" y="76925"/>
              <a:ext cx="1915142" cy="1885548"/>
            </a:xfrm>
            <a:custGeom>
              <a:rect b="b" l="l" r="r" t="t"/>
              <a:pathLst>
                <a:path extrusionOk="0" h="1885548" w="1915142">
                  <a:moveTo>
                    <a:pt x="3522" y="230632"/>
                  </a:moveTo>
                  <a:lnTo>
                    <a:pt x="0" y="5282"/>
                  </a:lnTo>
                  <a:lnTo>
                    <a:pt x="676049" y="0"/>
                  </a:lnTo>
                  <a:cubicBezTo>
                    <a:pt x="676049" y="0"/>
                    <a:pt x="1213033" y="227111"/>
                    <a:pt x="1531661" y="589784"/>
                  </a:cubicBezTo>
                  <a:cubicBezTo>
                    <a:pt x="1723421" y="808023"/>
                    <a:pt x="1787826" y="866190"/>
                    <a:pt x="1874982" y="1190133"/>
                  </a:cubicBezTo>
                  <a:cubicBezTo>
                    <a:pt x="1962138" y="1514072"/>
                    <a:pt x="1880285" y="1885549"/>
                    <a:pt x="1880285" y="1885549"/>
                  </a:cubicBezTo>
                  <a:lnTo>
                    <a:pt x="1424305" y="1883788"/>
                  </a:lnTo>
                  <a:cubicBezTo>
                    <a:pt x="1424305" y="1883788"/>
                    <a:pt x="1529353" y="1359576"/>
                    <a:pt x="1276386" y="966543"/>
                  </a:cubicBezTo>
                  <a:cubicBezTo>
                    <a:pt x="818665" y="255280"/>
                    <a:pt x="3522" y="230632"/>
                    <a:pt x="3522" y="230632"/>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6" name="Google Shape;16;p2"/>
            <p:cNvSpPr/>
            <p:nvPr/>
          </p:nvSpPr>
          <p:spPr>
            <a:xfrm>
              <a:off x="3599167" y="514939"/>
              <a:ext cx="1244903" cy="1452716"/>
            </a:xfrm>
            <a:custGeom>
              <a:rect b="b" l="l" r="r" t="t"/>
              <a:pathLst>
                <a:path extrusionOk="0" h="1452716" w="1244903">
                  <a:moveTo>
                    <a:pt x="0" y="547381"/>
                  </a:moveTo>
                  <a:lnTo>
                    <a:pt x="6364" y="47"/>
                  </a:lnTo>
                  <a:cubicBezTo>
                    <a:pt x="6364" y="47"/>
                    <a:pt x="410395" y="-14697"/>
                    <a:pt x="930806" y="480555"/>
                  </a:cubicBezTo>
                  <a:cubicBezTo>
                    <a:pt x="1358814" y="887877"/>
                    <a:pt x="1225145" y="1447943"/>
                    <a:pt x="1225145" y="1447943"/>
                  </a:cubicBezTo>
                  <a:lnTo>
                    <a:pt x="626913" y="1452716"/>
                  </a:lnTo>
                  <a:cubicBezTo>
                    <a:pt x="626913" y="1452716"/>
                    <a:pt x="642012" y="1082390"/>
                    <a:pt x="485269" y="856055"/>
                  </a:cubicBezTo>
                  <a:cubicBezTo>
                    <a:pt x="328562" y="629720"/>
                    <a:pt x="0" y="547381"/>
                    <a:pt x="0" y="547381"/>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7" name="Google Shape;17;p2"/>
            <p:cNvSpPr/>
            <p:nvPr/>
          </p:nvSpPr>
          <p:spPr>
            <a:xfrm>
              <a:off x="3602349" y="1304168"/>
              <a:ext cx="440642" cy="663487"/>
            </a:xfrm>
            <a:custGeom>
              <a:rect b="b" l="l" r="r" t="t"/>
              <a:pathLst>
                <a:path extrusionOk="0" h="663487" w="440642">
                  <a:moveTo>
                    <a:pt x="0" y="0"/>
                  </a:moveTo>
                  <a:lnTo>
                    <a:pt x="0" y="658715"/>
                  </a:lnTo>
                  <a:lnTo>
                    <a:pt x="423236" y="663488"/>
                  </a:lnTo>
                  <a:cubicBezTo>
                    <a:pt x="423236" y="663488"/>
                    <a:pt x="462818" y="489362"/>
                    <a:pt x="422604" y="380301"/>
                  </a:cubicBezTo>
                  <a:cubicBezTo>
                    <a:pt x="317592" y="95495"/>
                    <a:pt x="0" y="0"/>
                    <a:pt x="0" y="0"/>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sp>
        <p:nvSpPr>
          <p:cNvPr id="18" name="Google Shape;18;p2"/>
          <p:cNvSpPr/>
          <p:nvPr/>
        </p:nvSpPr>
        <p:spPr>
          <a:xfrm>
            <a:off x="1767750" y="1337650"/>
            <a:ext cx="8656500" cy="3794400"/>
          </a:xfrm>
          <a:prstGeom prst="roundRect">
            <a:avLst>
              <a:gd fmla="val 6512"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idact Gothic"/>
              <a:ea typeface="Didact Gothic"/>
              <a:cs typeface="Didact Gothic"/>
              <a:sym typeface="Didact Gothic"/>
            </a:endParaRPr>
          </a:p>
        </p:txBody>
      </p:sp>
      <p:sp>
        <p:nvSpPr>
          <p:cNvPr id="19" name="Google Shape;19;p2"/>
          <p:cNvSpPr txBox="1"/>
          <p:nvPr>
            <p:ph type="ctrTitle"/>
          </p:nvPr>
        </p:nvSpPr>
        <p:spPr>
          <a:xfrm>
            <a:off x="2189100" y="1565700"/>
            <a:ext cx="7813800" cy="3269400"/>
          </a:xfrm>
          <a:prstGeom prst="rect">
            <a:avLst/>
          </a:prstGeom>
        </p:spPr>
        <p:txBody>
          <a:bodyPr anchorCtr="0" anchor="ctr" bIns="121900" lIns="121900" spcFirstLastPara="1" rIns="121900" wrap="square" tIns="121900">
            <a:normAutofit/>
          </a:bodyPr>
          <a:lstStyle>
            <a:lvl1pPr lvl="0" algn="ctr">
              <a:spcBef>
                <a:spcPts val="0"/>
              </a:spcBef>
              <a:spcAft>
                <a:spcPts val="0"/>
              </a:spcAft>
              <a:buSzPts val="6900"/>
              <a:buNone/>
              <a:defRPr sz="5810">
                <a:solidFill>
                  <a:schemeClr val="accent6"/>
                </a:solidFill>
              </a:defRPr>
            </a:lvl1pPr>
            <a:lvl2pPr lvl="1" algn="ctr">
              <a:spcBef>
                <a:spcPts val="0"/>
              </a:spcBef>
              <a:spcAft>
                <a:spcPts val="0"/>
              </a:spcAft>
              <a:buSzPts val="6900"/>
              <a:buNone/>
              <a:defRPr sz="6900"/>
            </a:lvl2pPr>
            <a:lvl3pPr lvl="2" algn="ctr">
              <a:spcBef>
                <a:spcPts val="0"/>
              </a:spcBef>
              <a:spcAft>
                <a:spcPts val="0"/>
              </a:spcAft>
              <a:buSzPts val="6900"/>
              <a:buNone/>
              <a:defRPr sz="6900"/>
            </a:lvl3pPr>
            <a:lvl4pPr lvl="3" algn="ctr">
              <a:spcBef>
                <a:spcPts val="0"/>
              </a:spcBef>
              <a:spcAft>
                <a:spcPts val="0"/>
              </a:spcAft>
              <a:buSzPts val="6900"/>
              <a:buNone/>
              <a:defRPr sz="6900"/>
            </a:lvl4pPr>
            <a:lvl5pPr lvl="4" algn="ctr">
              <a:spcBef>
                <a:spcPts val="0"/>
              </a:spcBef>
              <a:spcAft>
                <a:spcPts val="0"/>
              </a:spcAft>
              <a:buSzPts val="6900"/>
              <a:buNone/>
              <a:defRPr sz="6900"/>
            </a:lvl5pPr>
            <a:lvl6pPr lvl="5" algn="ctr">
              <a:spcBef>
                <a:spcPts val="0"/>
              </a:spcBef>
              <a:spcAft>
                <a:spcPts val="0"/>
              </a:spcAft>
              <a:buSzPts val="6900"/>
              <a:buNone/>
              <a:defRPr sz="6900"/>
            </a:lvl6pPr>
            <a:lvl7pPr lvl="6" algn="ctr">
              <a:spcBef>
                <a:spcPts val="0"/>
              </a:spcBef>
              <a:spcAft>
                <a:spcPts val="0"/>
              </a:spcAft>
              <a:buSzPts val="6900"/>
              <a:buNone/>
              <a:defRPr sz="6900"/>
            </a:lvl7pPr>
            <a:lvl8pPr lvl="7" algn="ctr">
              <a:spcBef>
                <a:spcPts val="0"/>
              </a:spcBef>
              <a:spcAft>
                <a:spcPts val="0"/>
              </a:spcAft>
              <a:buSzPts val="6900"/>
              <a:buNone/>
              <a:defRPr sz="6900"/>
            </a:lvl8pPr>
            <a:lvl9pPr lvl="8" algn="ctr">
              <a:spcBef>
                <a:spcPts val="0"/>
              </a:spcBef>
              <a:spcAft>
                <a:spcPts val="0"/>
              </a:spcAft>
              <a:buSzPts val="6900"/>
              <a:buNone/>
              <a:defRPr sz="6900"/>
            </a:lvl9pPr>
          </a:lstStyle>
          <a:p/>
        </p:txBody>
      </p:sp>
      <p:sp>
        <p:nvSpPr>
          <p:cNvPr id="20" name="Google Shape;20;p2"/>
          <p:cNvSpPr txBox="1"/>
          <p:nvPr>
            <p:ph idx="1" type="subTitle"/>
          </p:nvPr>
        </p:nvSpPr>
        <p:spPr>
          <a:xfrm>
            <a:off x="2189100" y="5361126"/>
            <a:ext cx="7813800" cy="594900"/>
          </a:xfrm>
          <a:prstGeom prst="rect">
            <a:avLst/>
          </a:prstGeom>
        </p:spPr>
        <p:txBody>
          <a:bodyPr anchorCtr="0" anchor="ctr" bIns="121900" lIns="121900" spcFirstLastPara="1" rIns="121900" wrap="square" tIns="121900">
            <a:normAutofit/>
          </a:bodyPr>
          <a:lstStyle>
            <a:lvl1pPr lvl="0" algn="ctr">
              <a:lnSpc>
                <a:spcPct val="100000"/>
              </a:lnSpc>
              <a:spcBef>
                <a:spcPts val="0"/>
              </a:spcBef>
              <a:spcAft>
                <a:spcPts val="0"/>
              </a:spcAft>
              <a:buSzPts val="3700"/>
              <a:buNone/>
              <a:defRPr/>
            </a:lvl1pPr>
            <a:lvl2pPr lvl="1" algn="ctr">
              <a:lnSpc>
                <a:spcPct val="100000"/>
              </a:lnSpc>
              <a:spcBef>
                <a:spcPts val="0"/>
              </a:spcBef>
              <a:spcAft>
                <a:spcPts val="0"/>
              </a:spcAft>
              <a:buSzPts val="3700"/>
              <a:buNone/>
              <a:defRPr sz="3700"/>
            </a:lvl2pPr>
            <a:lvl3pPr lvl="2" algn="ctr">
              <a:lnSpc>
                <a:spcPct val="100000"/>
              </a:lnSpc>
              <a:spcBef>
                <a:spcPts val="0"/>
              </a:spcBef>
              <a:spcAft>
                <a:spcPts val="0"/>
              </a:spcAft>
              <a:buSzPts val="3700"/>
              <a:buNone/>
              <a:defRPr sz="3700"/>
            </a:lvl3pPr>
            <a:lvl4pPr lvl="3" algn="ctr">
              <a:lnSpc>
                <a:spcPct val="100000"/>
              </a:lnSpc>
              <a:spcBef>
                <a:spcPts val="0"/>
              </a:spcBef>
              <a:spcAft>
                <a:spcPts val="0"/>
              </a:spcAft>
              <a:buSzPts val="3700"/>
              <a:buNone/>
              <a:defRPr sz="3700"/>
            </a:lvl4pPr>
            <a:lvl5pPr lvl="4" algn="ctr">
              <a:lnSpc>
                <a:spcPct val="100000"/>
              </a:lnSpc>
              <a:spcBef>
                <a:spcPts val="0"/>
              </a:spcBef>
              <a:spcAft>
                <a:spcPts val="0"/>
              </a:spcAft>
              <a:buSzPts val="3700"/>
              <a:buNone/>
              <a:defRPr sz="3700"/>
            </a:lvl5pPr>
            <a:lvl6pPr lvl="5" algn="ctr">
              <a:lnSpc>
                <a:spcPct val="100000"/>
              </a:lnSpc>
              <a:spcBef>
                <a:spcPts val="0"/>
              </a:spcBef>
              <a:spcAft>
                <a:spcPts val="0"/>
              </a:spcAft>
              <a:buSzPts val="3700"/>
              <a:buNone/>
              <a:defRPr sz="3700"/>
            </a:lvl6pPr>
            <a:lvl7pPr lvl="6" algn="ctr">
              <a:lnSpc>
                <a:spcPct val="100000"/>
              </a:lnSpc>
              <a:spcBef>
                <a:spcPts val="0"/>
              </a:spcBef>
              <a:spcAft>
                <a:spcPts val="0"/>
              </a:spcAft>
              <a:buSzPts val="3700"/>
              <a:buNone/>
              <a:defRPr sz="3700"/>
            </a:lvl7pPr>
            <a:lvl8pPr lvl="7" algn="ctr">
              <a:lnSpc>
                <a:spcPct val="100000"/>
              </a:lnSpc>
              <a:spcBef>
                <a:spcPts val="0"/>
              </a:spcBef>
              <a:spcAft>
                <a:spcPts val="0"/>
              </a:spcAft>
              <a:buSzPts val="3700"/>
              <a:buNone/>
              <a:defRPr sz="3700"/>
            </a:lvl8pPr>
            <a:lvl9pPr lvl="8" algn="ctr">
              <a:lnSpc>
                <a:spcPct val="100000"/>
              </a:lnSpc>
              <a:spcBef>
                <a:spcPts val="0"/>
              </a:spcBef>
              <a:spcAft>
                <a:spcPts val="0"/>
              </a:spcAft>
              <a:buSzPts val="3700"/>
              <a:buNone/>
              <a:defRPr sz="3700"/>
            </a:lvl9pPr>
          </a:lstStyle>
          <a:p/>
        </p:txBody>
      </p:sp>
      <p:sp>
        <p:nvSpPr>
          <p:cNvPr id="21" name="Google Shape;21;p2"/>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22" name="Google Shape;22;p2"/>
          <p:cNvSpPr/>
          <p:nvPr/>
        </p:nvSpPr>
        <p:spPr>
          <a:xfrm rot="5400000">
            <a:off x="-462658" y="6119355"/>
            <a:ext cx="1131345" cy="114589"/>
          </a:xfrm>
          <a:custGeom>
            <a:rect b="b" l="l" r="r" t="t"/>
            <a:pathLst>
              <a:path extrusionOk="0" h="87640" w="919793">
                <a:moveTo>
                  <a:pt x="657321" y="73442"/>
                </a:moveTo>
                <a:cubicBezTo>
                  <a:pt x="659149" y="73404"/>
                  <a:pt x="660912" y="74128"/>
                  <a:pt x="662179" y="75442"/>
                </a:cubicBezTo>
                <a:cubicBezTo>
                  <a:pt x="663493" y="76709"/>
                  <a:pt x="664217" y="78471"/>
                  <a:pt x="664179" y="80300"/>
                </a:cubicBezTo>
                <a:cubicBezTo>
                  <a:pt x="664198" y="82148"/>
                  <a:pt x="663474" y="83939"/>
                  <a:pt x="662179" y="85253"/>
                </a:cubicBezTo>
                <a:cubicBezTo>
                  <a:pt x="660912" y="86568"/>
                  <a:pt x="659149" y="87291"/>
                  <a:pt x="657321" y="87253"/>
                </a:cubicBezTo>
                <a:cubicBezTo>
                  <a:pt x="655492" y="87291"/>
                  <a:pt x="653730" y="86568"/>
                  <a:pt x="652463" y="85253"/>
                </a:cubicBezTo>
                <a:cubicBezTo>
                  <a:pt x="651168" y="83939"/>
                  <a:pt x="650444" y="82148"/>
                  <a:pt x="650463" y="80300"/>
                </a:cubicBezTo>
                <a:cubicBezTo>
                  <a:pt x="650425" y="78471"/>
                  <a:pt x="651149" y="76709"/>
                  <a:pt x="652463" y="75442"/>
                </a:cubicBezTo>
                <a:cubicBezTo>
                  <a:pt x="653730" y="74128"/>
                  <a:pt x="655492" y="73404"/>
                  <a:pt x="657321" y="73442"/>
                </a:cubicBezTo>
                <a:close/>
                <a:moveTo>
                  <a:pt x="783051" y="31056"/>
                </a:moveTo>
                <a:cubicBezTo>
                  <a:pt x="776688" y="30989"/>
                  <a:pt x="770602" y="33618"/>
                  <a:pt x="766287" y="38295"/>
                </a:cubicBezTo>
                <a:cubicBezTo>
                  <a:pt x="761677" y="42876"/>
                  <a:pt x="759134" y="49134"/>
                  <a:pt x="759238" y="55630"/>
                </a:cubicBezTo>
                <a:cubicBezTo>
                  <a:pt x="759229" y="59935"/>
                  <a:pt x="760343" y="64174"/>
                  <a:pt x="762477" y="67917"/>
                </a:cubicBezTo>
                <a:cubicBezTo>
                  <a:pt x="764468" y="71632"/>
                  <a:pt x="767468" y="74709"/>
                  <a:pt x="771144" y="76776"/>
                </a:cubicBezTo>
                <a:cubicBezTo>
                  <a:pt x="774783" y="78804"/>
                  <a:pt x="778888" y="79852"/>
                  <a:pt x="783051" y="79824"/>
                </a:cubicBezTo>
                <a:cubicBezTo>
                  <a:pt x="787213" y="79843"/>
                  <a:pt x="791319" y="78795"/>
                  <a:pt x="794957" y="76776"/>
                </a:cubicBezTo>
                <a:cubicBezTo>
                  <a:pt x="798586" y="74652"/>
                  <a:pt x="801587" y="71594"/>
                  <a:pt x="803625" y="67917"/>
                </a:cubicBezTo>
                <a:cubicBezTo>
                  <a:pt x="805730" y="64165"/>
                  <a:pt x="806816" y="59926"/>
                  <a:pt x="806768" y="55630"/>
                </a:cubicBezTo>
                <a:cubicBezTo>
                  <a:pt x="806873" y="49134"/>
                  <a:pt x="804330" y="42876"/>
                  <a:pt x="799719" y="38295"/>
                </a:cubicBezTo>
                <a:cubicBezTo>
                  <a:pt x="795452" y="33608"/>
                  <a:pt x="789385" y="30979"/>
                  <a:pt x="783051" y="31056"/>
                </a:cubicBezTo>
                <a:close/>
                <a:moveTo>
                  <a:pt x="124778" y="30960"/>
                </a:moveTo>
                <a:cubicBezTo>
                  <a:pt x="120558" y="30922"/>
                  <a:pt x="116405" y="32046"/>
                  <a:pt x="112776" y="34198"/>
                </a:cubicBezTo>
                <a:cubicBezTo>
                  <a:pt x="109090" y="36332"/>
                  <a:pt x="106061" y="39428"/>
                  <a:pt x="104013" y="43152"/>
                </a:cubicBezTo>
                <a:cubicBezTo>
                  <a:pt x="101851" y="46886"/>
                  <a:pt x="100708" y="51124"/>
                  <a:pt x="100680" y="55439"/>
                </a:cubicBezTo>
                <a:cubicBezTo>
                  <a:pt x="100708" y="59754"/>
                  <a:pt x="101851" y="63993"/>
                  <a:pt x="104013" y="67726"/>
                </a:cubicBezTo>
                <a:cubicBezTo>
                  <a:pt x="106099" y="71489"/>
                  <a:pt x="109157" y="74613"/>
                  <a:pt x="112872" y="76775"/>
                </a:cubicBezTo>
                <a:cubicBezTo>
                  <a:pt x="116462" y="78956"/>
                  <a:pt x="120577" y="80109"/>
                  <a:pt x="124778" y="80109"/>
                </a:cubicBezTo>
                <a:cubicBezTo>
                  <a:pt x="129017" y="80080"/>
                  <a:pt x="133188" y="78966"/>
                  <a:pt x="136875" y="76870"/>
                </a:cubicBezTo>
                <a:cubicBezTo>
                  <a:pt x="140580" y="74822"/>
                  <a:pt x="143638" y="71784"/>
                  <a:pt x="145733" y="68107"/>
                </a:cubicBezTo>
                <a:cubicBezTo>
                  <a:pt x="147857" y="64297"/>
                  <a:pt x="148943" y="59992"/>
                  <a:pt x="148876" y="55630"/>
                </a:cubicBezTo>
                <a:cubicBezTo>
                  <a:pt x="149019" y="49057"/>
                  <a:pt x="146514" y="42714"/>
                  <a:pt x="141923" y="38008"/>
                </a:cubicBezTo>
                <a:cubicBezTo>
                  <a:pt x="137513" y="33484"/>
                  <a:pt x="131474" y="30950"/>
                  <a:pt x="125159" y="30960"/>
                </a:cubicBezTo>
                <a:close/>
                <a:moveTo>
                  <a:pt x="202407" y="30865"/>
                </a:moveTo>
                <a:cubicBezTo>
                  <a:pt x="196739" y="30751"/>
                  <a:pt x="191243" y="32836"/>
                  <a:pt x="187072" y="36675"/>
                </a:cubicBezTo>
                <a:cubicBezTo>
                  <a:pt x="183538" y="40104"/>
                  <a:pt x="181061" y="44467"/>
                  <a:pt x="179928" y="49248"/>
                </a:cubicBezTo>
                <a:lnTo>
                  <a:pt x="225267" y="49248"/>
                </a:lnTo>
                <a:cubicBezTo>
                  <a:pt x="224486" y="45619"/>
                  <a:pt x="222923" y="42209"/>
                  <a:pt x="220695" y="39247"/>
                </a:cubicBezTo>
                <a:cubicBezTo>
                  <a:pt x="218580" y="36618"/>
                  <a:pt x="215875" y="34522"/>
                  <a:pt x="212789" y="33151"/>
                </a:cubicBezTo>
                <a:cubicBezTo>
                  <a:pt x="209541" y="31636"/>
                  <a:pt x="205988" y="30865"/>
                  <a:pt x="202407" y="30865"/>
                </a:cubicBezTo>
                <a:close/>
                <a:moveTo>
                  <a:pt x="599885" y="30675"/>
                </a:moveTo>
                <a:cubicBezTo>
                  <a:pt x="595665" y="30637"/>
                  <a:pt x="591512" y="31761"/>
                  <a:pt x="587883" y="33914"/>
                </a:cubicBezTo>
                <a:cubicBezTo>
                  <a:pt x="584197" y="36047"/>
                  <a:pt x="581168" y="39143"/>
                  <a:pt x="579120" y="42867"/>
                </a:cubicBezTo>
                <a:cubicBezTo>
                  <a:pt x="576958" y="46601"/>
                  <a:pt x="575815" y="50839"/>
                  <a:pt x="575787" y="55154"/>
                </a:cubicBezTo>
                <a:cubicBezTo>
                  <a:pt x="575815" y="59469"/>
                  <a:pt x="576958" y="63708"/>
                  <a:pt x="579120" y="67442"/>
                </a:cubicBezTo>
                <a:cubicBezTo>
                  <a:pt x="581206" y="71204"/>
                  <a:pt x="584264" y="74328"/>
                  <a:pt x="587979" y="76490"/>
                </a:cubicBezTo>
                <a:cubicBezTo>
                  <a:pt x="591569" y="78672"/>
                  <a:pt x="595684" y="79824"/>
                  <a:pt x="599885" y="79824"/>
                </a:cubicBezTo>
                <a:cubicBezTo>
                  <a:pt x="604124" y="79796"/>
                  <a:pt x="608295" y="78681"/>
                  <a:pt x="611982" y="76586"/>
                </a:cubicBezTo>
                <a:cubicBezTo>
                  <a:pt x="615658" y="74509"/>
                  <a:pt x="618725" y="71480"/>
                  <a:pt x="620840" y="67823"/>
                </a:cubicBezTo>
                <a:cubicBezTo>
                  <a:pt x="622964" y="64013"/>
                  <a:pt x="624050" y="59707"/>
                  <a:pt x="623983" y="55345"/>
                </a:cubicBezTo>
                <a:cubicBezTo>
                  <a:pt x="624126" y="48773"/>
                  <a:pt x="621621" y="42429"/>
                  <a:pt x="617030" y="37724"/>
                </a:cubicBezTo>
                <a:cubicBezTo>
                  <a:pt x="612486" y="33209"/>
                  <a:pt x="606286" y="30770"/>
                  <a:pt x="599885" y="30961"/>
                </a:cubicBezTo>
                <a:close/>
                <a:moveTo>
                  <a:pt x="429673" y="30675"/>
                </a:moveTo>
                <a:cubicBezTo>
                  <a:pt x="425425" y="30627"/>
                  <a:pt x="421234" y="31751"/>
                  <a:pt x="417576" y="33913"/>
                </a:cubicBezTo>
                <a:cubicBezTo>
                  <a:pt x="413890" y="36047"/>
                  <a:pt x="410861" y="39142"/>
                  <a:pt x="408813" y="42867"/>
                </a:cubicBezTo>
                <a:cubicBezTo>
                  <a:pt x="406680" y="46610"/>
                  <a:pt x="405565" y="50848"/>
                  <a:pt x="405575" y="55154"/>
                </a:cubicBezTo>
                <a:cubicBezTo>
                  <a:pt x="405565" y="59459"/>
                  <a:pt x="406680" y="63698"/>
                  <a:pt x="408813" y="67441"/>
                </a:cubicBezTo>
                <a:cubicBezTo>
                  <a:pt x="410899" y="71203"/>
                  <a:pt x="413957" y="74328"/>
                  <a:pt x="417672" y="76490"/>
                </a:cubicBezTo>
                <a:cubicBezTo>
                  <a:pt x="421262" y="78671"/>
                  <a:pt x="425377" y="79823"/>
                  <a:pt x="429578" y="79823"/>
                </a:cubicBezTo>
                <a:cubicBezTo>
                  <a:pt x="433855" y="79785"/>
                  <a:pt x="438046" y="78671"/>
                  <a:pt x="441770" y="76585"/>
                </a:cubicBezTo>
                <a:cubicBezTo>
                  <a:pt x="445446" y="74528"/>
                  <a:pt x="448476" y="71499"/>
                  <a:pt x="450533" y="67822"/>
                </a:cubicBezTo>
                <a:cubicBezTo>
                  <a:pt x="452667" y="64012"/>
                  <a:pt x="453743" y="59707"/>
                  <a:pt x="453676" y="55344"/>
                </a:cubicBezTo>
                <a:cubicBezTo>
                  <a:pt x="453819" y="48772"/>
                  <a:pt x="451314" y="42428"/>
                  <a:pt x="446723" y="37723"/>
                </a:cubicBezTo>
                <a:cubicBezTo>
                  <a:pt x="442122" y="33122"/>
                  <a:pt x="435798" y="30665"/>
                  <a:pt x="429292" y="30960"/>
                </a:cubicBezTo>
                <a:close/>
                <a:moveTo>
                  <a:pt x="71723" y="24959"/>
                </a:moveTo>
                <a:lnTo>
                  <a:pt x="79819" y="24959"/>
                </a:lnTo>
                <a:lnTo>
                  <a:pt x="79819" y="85729"/>
                </a:lnTo>
                <a:lnTo>
                  <a:pt x="72009" y="85729"/>
                </a:lnTo>
                <a:close/>
                <a:moveTo>
                  <a:pt x="546544" y="24674"/>
                </a:moveTo>
                <a:lnTo>
                  <a:pt x="554355" y="24674"/>
                </a:lnTo>
                <a:lnTo>
                  <a:pt x="554355" y="85443"/>
                </a:lnTo>
                <a:lnTo>
                  <a:pt x="546544" y="85443"/>
                </a:lnTo>
                <a:close/>
                <a:moveTo>
                  <a:pt x="202311" y="23626"/>
                </a:moveTo>
                <a:cubicBezTo>
                  <a:pt x="211979" y="23283"/>
                  <a:pt x="221209" y="27655"/>
                  <a:pt x="227076" y="35342"/>
                </a:cubicBezTo>
                <a:cubicBezTo>
                  <a:pt x="231639" y="41285"/>
                  <a:pt x="234030" y="48620"/>
                  <a:pt x="233839" y="56106"/>
                </a:cubicBezTo>
                <a:lnTo>
                  <a:pt x="179166" y="56106"/>
                </a:lnTo>
                <a:cubicBezTo>
                  <a:pt x="179080" y="62545"/>
                  <a:pt x="181509" y="68765"/>
                  <a:pt x="185929" y="73442"/>
                </a:cubicBezTo>
                <a:cubicBezTo>
                  <a:pt x="190100" y="77937"/>
                  <a:pt x="195987" y="80433"/>
                  <a:pt x="202121" y="80300"/>
                </a:cubicBezTo>
                <a:cubicBezTo>
                  <a:pt x="205179" y="80290"/>
                  <a:pt x="208207" y="79738"/>
                  <a:pt x="211074" y="78680"/>
                </a:cubicBezTo>
                <a:cubicBezTo>
                  <a:pt x="213799" y="77661"/>
                  <a:pt x="216332" y="76213"/>
                  <a:pt x="218599" y="74394"/>
                </a:cubicBezTo>
                <a:cubicBezTo>
                  <a:pt x="221238" y="71784"/>
                  <a:pt x="223486" y="68793"/>
                  <a:pt x="225267" y="65536"/>
                </a:cubicBezTo>
                <a:lnTo>
                  <a:pt x="231839" y="69060"/>
                </a:lnTo>
                <a:cubicBezTo>
                  <a:pt x="229953" y="72880"/>
                  <a:pt x="227410" y="76328"/>
                  <a:pt x="224314" y="79252"/>
                </a:cubicBezTo>
                <a:cubicBezTo>
                  <a:pt x="221542" y="81824"/>
                  <a:pt x="218314" y="83862"/>
                  <a:pt x="214789" y="85253"/>
                </a:cubicBezTo>
                <a:cubicBezTo>
                  <a:pt x="210941" y="86643"/>
                  <a:pt x="206874" y="87320"/>
                  <a:pt x="202788" y="87253"/>
                </a:cubicBezTo>
                <a:cubicBezTo>
                  <a:pt x="193987" y="87834"/>
                  <a:pt x="185405" y="84319"/>
                  <a:pt x="179547" y="77728"/>
                </a:cubicBezTo>
                <a:cubicBezTo>
                  <a:pt x="174108" y="71699"/>
                  <a:pt x="171117" y="63850"/>
                  <a:pt x="171165" y="55725"/>
                </a:cubicBezTo>
                <a:cubicBezTo>
                  <a:pt x="171098" y="48267"/>
                  <a:pt x="173584" y="41000"/>
                  <a:pt x="178213" y="35151"/>
                </a:cubicBezTo>
                <a:cubicBezTo>
                  <a:pt x="183842" y="27560"/>
                  <a:pt x="192863" y="23245"/>
                  <a:pt x="202311" y="23626"/>
                </a:cubicBezTo>
                <a:close/>
                <a:moveTo>
                  <a:pt x="783051" y="23436"/>
                </a:moveTo>
                <a:cubicBezTo>
                  <a:pt x="791909" y="23207"/>
                  <a:pt x="800415" y="26903"/>
                  <a:pt x="806292" y="33532"/>
                </a:cubicBezTo>
                <a:cubicBezTo>
                  <a:pt x="811816" y="39514"/>
                  <a:pt x="814817" y="47391"/>
                  <a:pt x="814674" y="55535"/>
                </a:cubicBezTo>
                <a:cubicBezTo>
                  <a:pt x="814760" y="63812"/>
                  <a:pt x="811578" y="71785"/>
                  <a:pt x="805816" y="77728"/>
                </a:cubicBezTo>
                <a:cubicBezTo>
                  <a:pt x="799977" y="84062"/>
                  <a:pt x="791662" y="87539"/>
                  <a:pt x="783051" y="87253"/>
                </a:cubicBezTo>
                <a:cubicBezTo>
                  <a:pt x="774412" y="87558"/>
                  <a:pt x="766058" y="84081"/>
                  <a:pt x="760191" y="77728"/>
                </a:cubicBezTo>
                <a:cubicBezTo>
                  <a:pt x="754428" y="71785"/>
                  <a:pt x="751247" y="63812"/>
                  <a:pt x="751333" y="55535"/>
                </a:cubicBezTo>
                <a:cubicBezTo>
                  <a:pt x="751237" y="47429"/>
                  <a:pt x="754228" y="39600"/>
                  <a:pt x="759715" y="33627"/>
                </a:cubicBezTo>
                <a:cubicBezTo>
                  <a:pt x="765620" y="26969"/>
                  <a:pt x="774154" y="23236"/>
                  <a:pt x="783051" y="23436"/>
                </a:cubicBezTo>
                <a:close/>
                <a:moveTo>
                  <a:pt x="711804" y="23436"/>
                </a:moveTo>
                <a:cubicBezTo>
                  <a:pt x="715747" y="23407"/>
                  <a:pt x="719671" y="24017"/>
                  <a:pt x="723424" y="25246"/>
                </a:cubicBezTo>
                <a:cubicBezTo>
                  <a:pt x="726853" y="26322"/>
                  <a:pt x="730072" y="27960"/>
                  <a:pt x="732949" y="30103"/>
                </a:cubicBezTo>
                <a:cubicBezTo>
                  <a:pt x="735540" y="32170"/>
                  <a:pt x="737712" y="34732"/>
                  <a:pt x="739331" y="37628"/>
                </a:cubicBezTo>
                <a:lnTo>
                  <a:pt x="733139" y="41438"/>
                </a:lnTo>
                <a:cubicBezTo>
                  <a:pt x="728063" y="34466"/>
                  <a:pt x="719852" y="30475"/>
                  <a:pt x="711232" y="30770"/>
                </a:cubicBezTo>
                <a:cubicBezTo>
                  <a:pt x="704364" y="30570"/>
                  <a:pt x="697697" y="33142"/>
                  <a:pt x="692754" y="37914"/>
                </a:cubicBezTo>
                <a:cubicBezTo>
                  <a:pt x="687991" y="42410"/>
                  <a:pt x="685334" y="48696"/>
                  <a:pt x="685419" y="55249"/>
                </a:cubicBezTo>
                <a:cubicBezTo>
                  <a:pt x="685400" y="59640"/>
                  <a:pt x="686591" y="63955"/>
                  <a:pt x="688848" y="67727"/>
                </a:cubicBezTo>
                <a:cubicBezTo>
                  <a:pt x="691039" y="71756"/>
                  <a:pt x="694344" y="75061"/>
                  <a:pt x="698373" y="77252"/>
                </a:cubicBezTo>
                <a:cubicBezTo>
                  <a:pt x="702412" y="79414"/>
                  <a:pt x="706936" y="80529"/>
                  <a:pt x="711518" y="80491"/>
                </a:cubicBezTo>
                <a:cubicBezTo>
                  <a:pt x="720100" y="80624"/>
                  <a:pt x="728234" y="76661"/>
                  <a:pt x="733425" y="69823"/>
                </a:cubicBezTo>
                <a:lnTo>
                  <a:pt x="739616" y="73823"/>
                </a:lnTo>
                <a:cubicBezTo>
                  <a:pt x="736683" y="78205"/>
                  <a:pt x="732644" y="81719"/>
                  <a:pt x="727901" y="84015"/>
                </a:cubicBezTo>
                <a:cubicBezTo>
                  <a:pt x="722662" y="86482"/>
                  <a:pt x="716928" y="87720"/>
                  <a:pt x="711137" y="87634"/>
                </a:cubicBezTo>
                <a:cubicBezTo>
                  <a:pt x="702240" y="87806"/>
                  <a:pt x="693649" y="84367"/>
                  <a:pt x="687324" y="78109"/>
                </a:cubicBezTo>
                <a:cubicBezTo>
                  <a:pt x="681114" y="72375"/>
                  <a:pt x="677647" y="64270"/>
                  <a:pt x="677799" y="55821"/>
                </a:cubicBezTo>
                <a:cubicBezTo>
                  <a:pt x="677790" y="50058"/>
                  <a:pt x="679342" y="44400"/>
                  <a:pt x="682276" y="39438"/>
                </a:cubicBezTo>
                <a:cubicBezTo>
                  <a:pt x="685162" y="34437"/>
                  <a:pt x="689382" y="30351"/>
                  <a:pt x="694468" y="27627"/>
                </a:cubicBezTo>
                <a:cubicBezTo>
                  <a:pt x="699802" y="24808"/>
                  <a:pt x="705765" y="23369"/>
                  <a:pt x="711804" y="23436"/>
                </a:cubicBezTo>
                <a:close/>
                <a:moveTo>
                  <a:pt x="262414" y="23245"/>
                </a:moveTo>
                <a:cubicBezTo>
                  <a:pt x="268786" y="23798"/>
                  <a:pt x="274692" y="26807"/>
                  <a:pt x="278892" y="31627"/>
                </a:cubicBezTo>
                <a:lnTo>
                  <a:pt x="273939" y="36771"/>
                </a:lnTo>
                <a:cubicBezTo>
                  <a:pt x="270777" y="33246"/>
                  <a:pt x="266376" y="31094"/>
                  <a:pt x="261652" y="30770"/>
                </a:cubicBezTo>
                <a:cubicBezTo>
                  <a:pt x="259223" y="30732"/>
                  <a:pt x="256871" y="31618"/>
                  <a:pt x="255080" y="33246"/>
                </a:cubicBezTo>
                <a:cubicBezTo>
                  <a:pt x="253394" y="34704"/>
                  <a:pt x="252422" y="36828"/>
                  <a:pt x="252413" y="39056"/>
                </a:cubicBezTo>
                <a:cubicBezTo>
                  <a:pt x="252499" y="41152"/>
                  <a:pt x="253261" y="43162"/>
                  <a:pt x="254604" y="44772"/>
                </a:cubicBezTo>
                <a:cubicBezTo>
                  <a:pt x="257385" y="47439"/>
                  <a:pt x="260604" y="49601"/>
                  <a:pt x="264129" y="51153"/>
                </a:cubicBezTo>
                <a:cubicBezTo>
                  <a:pt x="268643" y="53201"/>
                  <a:pt x="272701" y="56154"/>
                  <a:pt x="276035" y="59821"/>
                </a:cubicBezTo>
                <a:cubicBezTo>
                  <a:pt x="278016" y="62602"/>
                  <a:pt x="279073" y="65936"/>
                  <a:pt x="279083" y="69346"/>
                </a:cubicBezTo>
                <a:cubicBezTo>
                  <a:pt x="279130" y="74109"/>
                  <a:pt x="277235" y="78681"/>
                  <a:pt x="273844" y="82014"/>
                </a:cubicBezTo>
                <a:cubicBezTo>
                  <a:pt x="270339" y="85434"/>
                  <a:pt x="265595" y="87291"/>
                  <a:pt x="260699" y="87158"/>
                </a:cubicBezTo>
                <a:cubicBezTo>
                  <a:pt x="257204" y="87158"/>
                  <a:pt x="253756" y="86377"/>
                  <a:pt x="250603" y="84872"/>
                </a:cubicBezTo>
                <a:cubicBezTo>
                  <a:pt x="247526" y="83405"/>
                  <a:pt x="244821" y="81262"/>
                  <a:pt x="242697" y="78585"/>
                </a:cubicBezTo>
                <a:lnTo>
                  <a:pt x="247650" y="72966"/>
                </a:lnTo>
                <a:cubicBezTo>
                  <a:pt x="250651" y="76995"/>
                  <a:pt x="255299" y="79471"/>
                  <a:pt x="260319" y="79728"/>
                </a:cubicBezTo>
                <a:cubicBezTo>
                  <a:pt x="263262" y="79814"/>
                  <a:pt x="266129" y="78757"/>
                  <a:pt x="268320" y="76776"/>
                </a:cubicBezTo>
                <a:cubicBezTo>
                  <a:pt x="270406" y="74985"/>
                  <a:pt x="271625" y="72385"/>
                  <a:pt x="271653" y="69632"/>
                </a:cubicBezTo>
                <a:cubicBezTo>
                  <a:pt x="271634" y="67441"/>
                  <a:pt x="270863" y="65317"/>
                  <a:pt x="269463" y="63631"/>
                </a:cubicBezTo>
                <a:cubicBezTo>
                  <a:pt x="266653" y="60983"/>
                  <a:pt x="263433" y="58802"/>
                  <a:pt x="259938" y="57154"/>
                </a:cubicBezTo>
                <a:cubicBezTo>
                  <a:pt x="255623" y="55259"/>
                  <a:pt x="251784" y="52430"/>
                  <a:pt x="248698" y="48867"/>
                </a:cubicBezTo>
                <a:cubicBezTo>
                  <a:pt x="246698" y="46105"/>
                  <a:pt x="245660" y="42752"/>
                  <a:pt x="245745" y="39342"/>
                </a:cubicBezTo>
                <a:cubicBezTo>
                  <a:pt x="245631" y="34999"/>
                  <a:pt x="247355" y="30808"/>
                  <a:pt x="250508" y="27817"/>
                </a:cubicBezTo>
                <a:cubicBezTo>
                  <a:pt x="253699" y="24760"/>
                  <a:pt x="257994" y="23112"/>
                  <a:pt x="262414" y="23245"/>
                </a:cubicBezTo>
                <a:close/>
                <a:moveTo>
                  <a:pt x="19813" y="23245"/>
                </a:moveTo>
                <a:cubicBezTo>
                  <a:pt x="26146" y="23845"/>
                  <a:pt x="32005" y="26836"/>
                  <a:pt x="36196" y="31627"/>
                </a:cubicBezTo>
                <a:lnTo>
                  <a:pt x="31147" y="36771"/>
                </a:lnTo>
                <a:cubicBezTo>
                  <a:pt x="28023" y="33256"/>
                  <a:pt x="23651" y="31104"/>
                  <a:pt x="18955" y="30770"/>
                </a:cubicBezTo>
                <a:cubicBezTo>
                  <a:pt x="16526" y="30732"/>
                  <a:pt x="14174" y="31618"/>
                  <a:pt x="12383" y="33247"/>
                </a:cubicBezTo>
                <a:cubicBezTo>
                  <a:pt x="10697" y="34704"/>
                  <a:pt x="9725" y="36828"/>
                  <a:pt x="9716" y="39057"/>
                </a:cubicBezTo>
                <a:cubicBezTo>
                  <a:pt x="9802" y="41152"/>
                  <a:pt x="10564" y="43162"/>
                  <a:pt x="11907" y="44772"/>
                </a:cubicBezTo>
                <a:cubicBezTo>
                  <a:pt x="14688" y="47439"/>
                  <a:pt x="17907" y="49601"/>
                  <a:pt x="21432" y="51154"/>
                </a:cubicBezTo>
                <a:cubicBezTo>
                  <a:pt x="25928" y="53201"/>
                  <a:pt x="29947" y="56145"/>
                  <a:pt x="33243" y="59821"/>
                </a:cubicBezTo>
                <a:cubicBezTo>
                  <a:pt x="35291" y="62574"/>
                  <a:pt x="36396" y="65917"/>
                  <a:pt x="36386" y="69346"/>
                </a:cubicBezTo>
                <a:cubicBezTo>
                  <a:pt x="36443" y="74128"/>
                  <a:pt x="34510" y="78710"/>
                  <a:pt x="31052" y="82015"/>
                </a:cubicBezTo>
                <a:cubicBezTo>
                  <a:pt x="27594" y="85453"/>
                  <a:pt x="22880" y="87311"/>
                  <a:pt x="18003" y="87158"/>
                </a:cubicBezTo>
                <a:cubicBezTo>
                  <a:pt x="14507" y="87158"/>
                  <a:pt x="11059" y="86377"/>
                  <a:pt x="7906" y="84872"/>
                </a:cubicBezTo>
                <a:cubicBezTo>
                  <a:pt x="4820" y="83405"/>
                  <a:pt x="2124" y="81262"/>
                  <a:pt x="0" y="78586"/>
                </a:cubicBezTo>
                <a:lnTo>
                  <a:pt x="4954" y="72966"/>
                </a:lnTo>
                <a:cubicBezTo>
                  <a:pt x="7954" y="76995"/>
                  <a:pt x="12602" y="79472"/>
                  <a:pt x="17622" y="79729"/>
                </a:cubicBezTo>
                <a:cubicBezTo>
                  <a:pt x="20574" y="79814"/>
                  <a:pt x="23432" y="78757"/>
                  <a:pt x="25623" y="76776"/>
                </a:cubicBezTo>
                <a:cubicBezTo>
                  <a:pt x="27718" y="74985"/>
                  <a:pt x="28928" y="72385"/>
                  <a:pt x="28956" y="69632"/>
                </a:cubicBezTo>
                <a:cubicBezTo>
                  <a:pt x="28937" y="67441"/>
                  <a:pt x="28166" y="65317"/>
                  <a:pt x="26766" y="63631"/>
                </a:cubicBezTo>
                <a:cubicBezTo>
                  <a:pt x="23956" y="60974"/>
                  <a:pt x="20746" y="58793"/>
                  <a:pt x="17241" y="57154"/>
                </a:cubicBezTo>
                <a:cubicBezTo>
                  <a:pt x="12973" y="55230"/>
                  <a:pt x="9163" y="52401"/>
                  <a:pt x="6097" y="48868"/>
                </a:cubicBezTo>
                <a:cubicBezTo>
                  <a:pt x="4096" y="46105"/>
                  <a:pt x="3058" y="42753"/>
                  <a:pt x="3144" y="39343"/>
                </a:cubicBezTo>
                <a:cubicBezTo>
                  <a:pt x="2991" y="34990"/>
                  <a:pt x="4725" y="30789"/>
                  <a:pt x="7906" y="27817"/>
                </a:cubicBezTo>
                <a:cubicBezTo>
                  <a:pt x="11088" y="24741"/>
                  <a:pt x="15383" y="23083"/>
                  <a:pt x="19813" y="23245"/>
                </a:cubicBezTo>
                <a:close/>
                <a:moveTo>
                  <a:pt x="857726" y="23150"/>
                </a:moveTo>
                <a:cubicBezTo>
                  <a:pt x="860612" y="23141"/>
                  <a:pt x="863460" y="23722"/>
                  <a:pt x="866108" y="24865"/>
                </a:cubicBezTo>
                <a:cubicBezTo>
                  <a:pt x="868594" y="25865"/>
                  <a:pt x="870813" y="27427"/>
                  <a:pt x="872585" y="29437"/>
                </a:cubicBezTo>
                <a:cubicBezTo>
                  <a:pt x="874576" y="31885"/>
                  <a:pt x="876071" y="34695"/>
                  <a:pt x="876966" y="37724"/>
                </a:cubicBezTo>
                <a:cubicBezTo>
                  <a:pt x="879157" y="33352"/>
                  <a:pt x="882443" y="29608"/>
                  <a:pt x="886491" y="26865"/>
                </a:cubicBezTo>
                <a:cubicBezTo>
                  <a:pt x="890235" y="24436"/>
                  <a:pt x="894607" y="23141"/>
                  <a:pt x="899065" y="23150"/>
                </a:cubicBezTo>
                <a:cubicBezTo>
                  <a:pt x="903008" y="23065"/>
                  <a:pt x="906894" y="24160"/>
                  <a:pt x="910209" y="26294"/>
                </a:cubicBezTo>
                <a:cubicBezTo>
                  <a:pt x="913438" y="28446"/>
                  <a:pt x="915933" y="31542"/>
                  <a:pt x="917352" y="35152"/>
                </a:cubicBezTo>
                <a:cubicBezTo>
                  <a:pt x="919219" y="40667"/>
                  <a:pt x="920029" y="46486"/>
                  <a:pt x="919734" y="52297"/>
                </a:cubicBezTo>
                <a:lnTo>
                  <a:pt x="919734" y="85444"/>
                </a:lnTo>
                <a:lnTo>
                  <a:pt x="911733" y="85444"/>
                </a:lnTo>
                <a:lnTo>
                  <a:pt x="911733" y="52297"/>
                </a:lnTo>
                <a:cubicBezTo>
                  <a:pt x="911990" y="47772"/>
                  <a:pt x="911504" y="43239"/>
                  <a:pt x="910304" y="38867"/>
                </a:cubicBezTo>
                <a:cubicBezTo>
                  <a:pt x="909428" y="36419"/>
                  <a:pt x="907751" y="34333"/>
                  <a:pt x="905541" y="32961"/>
                </a:cubicBezTo>
                <a:cubicBezTo>
                  <a:pt x="903170" y="31418"/>
                  <a:pt x="900369" y="30646"/>
                  <a:pt x="897541" y="30770"/>
                </a:cubicBezTo>
                <a:cubicBezTo>
                  <a:pt x="893807" y="30713"/>
                  <a:pt x="890159" y="31885"/>
                  <a:pt x="887158" y="34104"/>
                </a:cubicBezTo>
                <a:cubicBezTo>
                  <a:pt x="884034" y="36304"/>
                  <a:pt x="881643" y="39390"/>
                  <a:pt x="880300" y="42962"/>
                </a:cubicBezTo>
                <a:cubicBezTo>
                  <a:pt x="878500" y="49144"/>
                  <a:pt x="877757" y="55583"/>
                  <a:pt x="878109" y="62012"/>
                </a:cubicBezTo>
                <a:lnTo>
                  <a:pt x="878109" y="85825"/>
                </a:lnTo>
                <a:lnTo>
                  <a:pt x="870394" y="85825"/>
                </a:lnTo>
                <a:lnTo>
                  <a:pt x="870394" y="54678"/>
                </a:lnTo>
                <a:cubicBezTo>
                  <a:pt x="870623" y="49687"/>
                  <a:pt x="870175" y="44686"/>
                  <a:pt x="869061" y="39819"/>
                </a:cubicBezTo>
                <a:cubicBezTo>
                  <a:pt x="868194" y="37238"/>
                  <a:pt x="866527" y="34999"/>
                  <a:pt x="864298" y="33437"/>
                </a:cubicBezTo>
                <a:cubicBezTo>
                  <a:pt x="861888" y="31875"/>
                  <a:pt x="859069" y="31075"/>
                  <a:pt x="856202" y="31151"/>
                </a:cubicBezTo>
                <a:cubicBezTo>
                  <a:pt x="852554" y="31142"/>
                  <a:pt x="848991" y="32275"/>
                  <a:pt x="846010" y="34390"/>
                </a:cubicBezTo>
                <a:cubicBezTo>
                  <a:pt x="842867" y="36552"/>
                  <a:pt x="840447" y="39600"/>
                  <a:pt x="839057" y="43153"/>
                </a:cubicBezTo>
                <a:cubicBezTo>
                  <a:pt x="837276" y="48620"/>
                  <a:pt x="836504" y="54364"/>
                  <a:pt x="836771" y="60107"/>
                </a:cubicBezTo>
                <a:lnTo>
                  <a:pt x="836771" y="85825"/>
                </a:lnTo>
                <a:lnTo>
                  <a:pt x="828960" y="85825"/>
                </a:lnTo>
                <a:lnTo>
                  <a:pt x="829056" y="24674"/>
                </a:lnTo>
                <a:lnTo>
                  <a:pt x="836866" y="24674"/>
                </a:lnTo>
                <a:lnTo>
                  <a:pt x="836866" y="35152"/>
                </a:lnTo>
                <a:cubicBezTo>
                  <a:pt x="839105" y="31828"/>
                  <a:pt x="841953" y="28951"/>
                  <a:pt x="845248" y="26675"/>
                </a:cubicBezTo>
                <a:cubicBezTo>
                  <a:pt x="849011" y="24379"/>
                  <a:pt x="853325" y="23160"/>
                  <a:pt x="857726" y="23150"/>
                </a:cubicBezTo>
                <a:close/>
                <a:moveTo>
                  <a:pt x="321373" y="23149"/>
                </a:moveTo>
                <a:cubicBezTo>
                  <a:pt x="324259" y="23140"/>
                  <a:pt x="327107" y="23721"/>
                  <a:pt x="329755" y="24864"/>
                </a:cubicBezTo>
                <a:cubicBezTo>
                  <a:pt x="332222" y="25893"/>
                  <a:pt x="334442" y="27455"/>
                  <a:pt x="336232" y="29436"/>
                </a:cubicBezTo>
                <a:cubicBezTo>
                  <a:pt x="338194" y="31903"/>
                  <a:pt x="339671" y="34713"/>
                  <a:pt x="340614" y="37723"/>
                </a:cubicBezTo>
                <a:cubicBezTo>
                  <a:pt x="342804" y="33351"/>
                  <a:pt x="346091" y="29608"/>
                  <a:pt x="350139" y="26864"/>
                </a:cubicBezTo>
                <a:cubicBezTo>
                  <a:pt x="353882" y="24435"/>
                  <a:pt x="358254" y="23140"/>
                  <a:pt x="362712" y="23149"/>
                </a:cubicBezTo>
                <a:cubicBezTo>
                  <a:pt x="366655" y="23083"/>
                  <a:pt x="370532" y="24178"/>
                  <a:pt x="373856" y="26293"/>
                </a:cubicBezTo>
                <a:cubicBezTo>
                  <a:pt x="377047" y="28493"/>
                  <a:pt x="379523" y="31570"/>
                  <a:pt x="381000" y="35151"/>
                </a:cubicBezTo>
                <a:cubicBezTo>
                  <a:pt x="382781" y="40685"/>
                  <a:pt x="383552" y="46486"/>
                  <a:pt x="383286" y="52296"/>
                </a:cubicBezTo>
                <a:lnTo>
                  <a:pt x="383286" y="85443"/>
                </a:lnTo>
                <a:lnTo>
                  <a:pt x="375380" y="85443"/>
                </a:lnTo>
                <a:lnTo>
                  <a:pt x="375380" y="52296"/>
                </a:lnTo>
                <a:cubicBezTo>
                  <a:pt x="375637" y="47772"/>
                  <a:pt x="375152" y="43238"/>
                  <a:pt x="373951" y="38866"/>
                </a:cubicBezTo>
                <a:cubicBezTo>
                  <a:pt x="373046" y="36437"/>
                  <a:pt x="371370" y="34360"/>
                  <a:pt x="369189" y="32960"/>
                </a:cubicBezTo>
                <a:cubicBezTo>
                  <a:pt x="366808" y="31436"/>
                  <a:pt x="364017" y="30674"/>
                  <a:pt x="361188" y="30769"/>
                </a:cubicBezTo>
                <a:cubicBezTo>
                  <a:pt x="357454" y="30712"/>
                  <a:pt x="353806" y="31884"/>
                  <a:pt x="350806" y="34103"/>
                </a:cubicBezTo>
                <a:cubicBezTo>
                  <a:pt x="347681" y="36303"/>
                  <a:pt x="345291" y="39390"/>
                  <a:pt x="343948" y="42961"/>
                </a:cubicBezTo>
                <a:cubicBezTo>
                  <a:pt x="342100" y="49134"/>
                  <a:pt x="341357" y="55582"/>
                  <a:pt x="341757" y="62011"/>
                </a:cubicBezTo>
                <a:lnTo>
                  <a:pt x="341757" y="85824"/>
                </a:lnTo>
                <a:lnTo>
                  <a:pt x="333946" y="85824"/>
                </a:lnTo>
                <a:lnTo>
                  <a:pt x="333946" y="54677"/>
                </a:lnTo>
                <a:cubicBezTo>
                  <a:pt x="334213" y="49677"/>
                  <a:pt x="333727" y="44676"/>
                  <a:pt x="332518" y="39818"/>
                </a:cubicBezTo>
                <a:cubicBezTo>
                  <a:pt x="331679" y="37218"/>
                  <a:pt x="330003" y="34980"/>
                  <a:pt x="327755" y="33436"/>
                </a:cubicBezTo>
                <a:cubicBezTo>
                  <a:pt x="325345" y="31874"/>
                  <a:pt x="322526" y="31074"/>
                  <a:pt x="319659" y="31150"/>
                </a:cubicBezTo>
                <a:cubicBezTo>
                  <a:pt x="316039" y="31141"/>
                  <a:pt x="312505" y="32274"/>
                  <a:pt x="309562" y="34389"/>
                </a:cubicBezTo>
                <a:cubicBezTo>
                  <a:pt x="306419" y="36551"/>
                  <a:pt x="304000" y="39599"/>
                  <a:pt x="302609" y="43152"/>
                </a:cubicBezTo>
                <a:cubicBezTo>
                  <a:pt x="300828" y="48619"/>
                  <a:pt x="300056" y="54363"/>
                  <a:pt x="300323" y="60107"/>
                </a:cubicBezTo>
                <a:lnTo>
                  <a:pt x="300323" y="85824"/>
                </a:lnTo>
                <a:lnTo>
                  <a:pt x="292512" y="85824"/>
                </a:lnTo>
                <a:lnTo>
                  <a:pt x="292703" y="24674"/>
                </a:lnTo>
                <a:lnTo>
                  <a:pt x="300514" y="24674"/>
                </a:lnTo>
                <a:lnTo>
                  <a:pt x="300514" y="35151"/>
                </a:lnTo>
                <a:cubicBezTo>
                  <a:pt x="302752" y="31827"/>
                  <a:pt x="305600" y="28950"/>
                  <a:pt x="308895" y="26674"/>
                </a:cubicBezTo>
                <a:cubicBezTo>
                  <a:pt x="312648" y="24359"/>
                  <a:pt x="316963" y="23140"/>
                  <a:pt x="321373" y="23149"/>
                </a:cubicBezTo>
                <a:close/>
                <a:moveTo>
                  <a:pt x="508635" y="22959"/>
                </a:moveTo>
                <a:cubicBezTo>
                  <a:pt x="512921" y="22883"/>
                  <a:pt x="517131" y="24073"/>
                  <a:pt x="520731" y="26388"/>
                </a:cubicBezTo>
                <a:cubicBezTo>
                  <a:pt x="524237" y="28703"/>
                  <a:pt x="526961" y="32017"/>
                  <a:pt x="528542" y="35913"/>
                </a:cubicBezTo>
                <a:cubicBezTo>
                  <a:pt x="530475" y="41809"/>
                  <a:pt x="531314" y="48000"/>
                  <a:pt x="531018" y="54201"/>
                </a:cubicBezTo>
                <a:lnTo>
                  <a:pt x="531018" y="85443"/>
                </a:lnTo>
                <a:lnTo>
                  <a:pt x="523208" y="85443"/>
                </a:lnTo>
                <a:lnTo>
                  <a:pt x="523208" y="56868"/>
                </a:lnTo>
                <a:cubicBezTo>
                  <a:pt x="523379" y="52182"/>
                  <a:pt x="523094" y="47495"/>
                  <a:pt x="522351" y="42866"/>
                </a:cubicBezTo>
                <a:cubicBezTo>
                  <a:pt x="521789" y="39171"/>
                  <a:pt x="519931" y="35799"/>
                  <a:pt x="517112" y="33341"/>
                </a:cubicBezTo>
                <a:cubicBezTo>
                  <a:pt x="514216" y="31217"/>
                  <a:pt x="510692" y="30150"/>
                  <a:pt x="507111" y="30293"/>
                </a:cubicBezTo>
                <a:cubicBezTo>
                  <a:pt x="502415" y="30255"/>
                  <a:pt x="497872" y="31951"/>
                  <a:pt x="494347" y="35056"/>
                </a:cubicBezTo>
                <a:cubicBezTo>
                  <a:pt x="490709" y="37989"/>
                  <a:pt x="488127" y="42038"/>
                  <a:pt x="487013" y="46581"/>
                </a:cubicBezTo>
                <a:cubicBezTo>
                  <a:pt x="486060" y="52048"/>
                  <a:pt x="485670" y="57601"/>
                  <a:pt x="485870" y="63154"/>
                </a:cubicBezTo>
                <a:lnTo>
                  <a:pt x="485870" y="85443"/>
                </a:lnTo>
                <a:lnTo>
                  <a:pt x="478059" y="85443"/>
                </a:lnTo>
                <a:lnTo>
                  <a:pt x="478059" y="24673"/>
                </a:lnTo>
                <a:lnTo>
                  <a:pt x="485870" y="24673"/>
                </a:lnTo>
                <a:lnTo>
                  <a:pt x="485870" y="35532"/>
                </a:lnTo>
                <a:cubicBezTo>
                  <a:pt x="488623" y="31665"/>
                  <a:pt x="492166" y="28417"/>
                  <a:pt x="496252" y="26007"/>
                </a:cubicBezTo>
                <a:cubicBezTo>
                  <a:pt x="500062" y="23988"/>
                  <a:pt x="504320" y="22940"/>
                  <a:pt x="508635" y="22959"/>
                </a:cubicBezTo>
                <a:close/>
                <a:moveTo>
                  <a:pt x="599218" y="22769"/>
                </a:moveTo>
                <a:cubicBezTo>
                  <a:pt x="603914" y="22712"/>
                  <a:pt x="608553" y="23788"/>
                  <a:pt x="612744" y="25913"/>
                </a:cubicBezTo>
                <a:cubicBezTo>
                  <a:pt x="616954" y="28227"/>
                  <a:pt x="620573" y="31485"/>
                  <a:pt x="623316" y="35438"/>
                </a:cubicBezTo>
                <a:lnTo>
                  <a:pt x="623316" y="24674"/>
                </a:lnTo>
                <a:lnTo>
                  <a:pt x="631127" y="24674"/>
                </a:lnTo>
                <a:lnTo>
                  <a:pt x="631127" y="85444"/>
                </a:lnTo>
                <a:lnTo>
                  <a:pt x="623412" y="85444"/>
                </a:lnTo>
                <a:lnTo>
                  <a:pt x="623412" y="74966"/>
                </a:lnTo>
                <a:cubicBezTo>
                  <a:pt x="620449" y="78700"/>
                  <a:pt x="616716" y="81758"/>
                  <a:pt x="612458" y="83920"/>
                </a:cubicBezTo>
                <a:cubicBezTo>
                  <a:pt x="608295" y="86015"/>
                  <a:pt x="603685" y="87063"/>
                  <a:pt x="599028" y="86968"/>
                </a:cubicBezTo>
                <a:cubicBezTo>
                  <a:pt x="590684" y="87015"/>
                  <a:pt x="582702" y="83558"/>
                  <a:pt x="577025" y="77443"/>
                </a:cubicBezTo>
                <a:cubicBezTo>
                  <a:pt x="570862" y="71480"/>
                  <a:pt x="567414" y="63251"/>
                  <a:pt x="567500" y="54678"/>
                </a:cubicBezTo>
                <a:cubicBezTo>
                  <a:pt x="567424" y="46220"/>
                  <a:pt x="570872" y="38105"/>
                  <a:pt x="577025" y="32294"/>
                </a:cubicBezTo>
                <a:cubicBezTo>
                  <a:pt x="582740" y="26122"/>
                  <a:pt x="590808" y="22655"/>
                  <a:pt x="599218" y="22769"/>
                </a:cubicBezTo>
                <a:close/>
                <a:moveTo>
                  <a:pt x="428911" y="22769"/>
                </a:moveTo>
                <a:cubicBezTo>
                  <a:pt x="433607" y="22712"/>
                  <a:pt x="438246" y="23788"/>
                  <a:pt x="442437" y="25912"/>
                </a:cubicBezTo>
                <a:cubicBezTo>
                  <a:pt x="446647" y="28227"/>
                  <a:pt x="450266" y="31484"/>
                  <a:pt x="453009" y="35437"/>
                </a:cubicBezTo>
                <a:lnTo>
                  <a:pt x="453009" y="24674"/>
                </a:lnTo>
                <a:lnTo>
                  <a:pt x="460820" y="24674"/>
                </a:lnTo>
                <a:lnTo>
                  <a:pt x="460820" y="85443"/>
                </a:lnTo>
                <a:lnTo>
                  <a:pt x="453105" y="85443"/>
                </a:lnTo>
                <a:lnTo>
                  <a:pt x="453105" y="74966"/>
                </a:lnTo>
                <a:cubicBezTo>
                  <a:pt x="450162" y="78719"/>
                  <a:pt x="446418" y="81786"/>
                  <a:pt x="442151" y="83919"/>
                </a:cubicBezTo>
                <a:cubicBezTo>
                  <a:pt x="437988" y="86015"/>
                  <a:pt x="433378" y="87063"/>
                  <a:pt x="428721" y="86967"/>
                </a:cubicBezTo>
                <a:cubicBezTo>
                  <a:pt x="420377" y="87015"/>
                  <a:pt x="412395" y="83557"/>
                  <a:pt x="406718" y="77442"/>
                </a:cubicBezTo>
                <a:cubicBezTo>
                  <a:pt x="400555" y="71480"/>
                  <a:pt x="397107" y="63250"/>
                  <a:pt x="397193" y="54677"/>
                </a:cubicBezTo>
                <a:cubicBezTo>
                  <a:pt x="397155" y="46229"/>
                  <a:pt x="400603" y="38132"/>
                  <a:pt x="406718" y="32294"/>
                </a:cubicBezTo>
                <a:cubicBezTo>
                  <a:pt x="412452" y="26141"/>
                  <a:pt x="420501" y="22683"/>
                  <a:pt x="428911" y="22769"/>
                </a:cubicBezTo>
                <a:close/>
                <a:moveTo>
                  <a:pt x="48863" y="1529"/>
                </a:moveTo>
                <a:lnTo>
                  <a:pt x="56674" y="1529"/>
                </a:lnTo>
                <a:lnTo>
                  <a:pt x="56674" y="85730"/>
                </a:lnTo>
                <a:lnTo>
                  <a:pt x="48863" y="85730"/>
                </a:lnTo>
                <a:close/>
                <a:moveTo>
                  <a:pt x="148209" y="1147"/>
                </a:moveTo>
                <a:lnTo>
                  <a:pt x="156020" y="1528"/>
                </a:lnTo>
                <a:lnTo>
                  <a:pt x="156020" y="85729"/>
                </a:lnTo>
                <a:lnTo>
                  <a:pt x="148305" y="85729"/>
                </a:lnTo>
                <a:lnTo>
                  <a:pt x="148305" y="75251"/>
                </a:lnTo>
                <a:cubicBezTo>
                  <a:pt x="145342" y="78985"/>
                  <a:pt x="141609" y="82042"/>
                  <a:pt x="137351" y="84205"/>
                </a:cubicBezTo>
                <a:cubicBezTo>
                  <a:pt x="133188" y="86300"/>
                  <a:pt x="128578" y="87348"/>
                  <a:pt x="123921" y="87253"/>
                </a:cubicBezTo>
                <a:cubicBezTo>
                  <a:pt x="115577" y="87300"/>
                  <a:pt x="107595" y="83843"/>
                  <a:pt x="101918" y="77728"/>
                </a:cubicBezTo>
                <a:cubicBezTo>
                  <a:pt x="95755" y="71765"/>
                  <a:pt x="92307" y="63535"/>
                  <a:pt x="92393" y="54963"/>
                </a:cubicBezTo>
                <a:cubicBezTo>
                  <a:pt x="92355" y="46514"/>
                  <a:pt x="95803" y="38418"/>
                  <a:pt x="101918" y="32579"/>
                </a:cubicBezTo>
                <a:cubicBezTo>
                  <a:pt x="107633" y="26407"/>
                  <a:pt x="115701" y="22940"/>
                  <a:pt x="124111" y="23054"/>
                </a:cubicBezTo>
                <a:cubicBezTo>
                  <a:pt x="128807" y="22997"/>
                  <a:pt x="133446" y="24073"/>
                  <a:pt x="137637" y="26197"/>
                </a:cubicBezTo>
                <a:cubicBezTo>
                  <a:pt x="141847" y="28512"/>
                  <a:pt x="145466" y="31769"/>
                  <a:pt x="148209" y="35722"/>
                </a:cubicBezTo>
                <a:close/>
                <a:moveTo>
                  <a:pt x="550450" y="4"/>
                </a:moveTo>
                <a:cubicBezTo>
                  <a:pt x="552183" y="-63"/>
                  <a:pt x="553850" y="633"/>
                  <a:pt x="555022" y="1909"/>
                </a:cubicBezTo>
                <a:cubicBezTo>
                  <a:pt x="556260" y="3109"/>
                  <a:pt x="556946" y="4757"/>
                  <a:pt x="556927" y="6481"/>
                </a:cubicBezTo>
                <a:cubicBezTo>
                  <a:pt x="556927" y="8167"/>
                  <a:pt x="556241" y="9786"/>
                  <a:pt x="555022" y="10958"/>
                </a:cubicBezTo>
                <a:cubicBezTo>
                  <a:pt x="553822" y="12196"/>
                  <a:pt x="552174" y="12882"/>
                  <a:pt x="550450" y="12863"/>
                </a:cubicBezTo>
                <a:cubicBezTo>
                  <a:pt x="548764" y="12863"/>
                  <a:pt x="547144" y="12177"/>
                  <a:pt x="545973" y="10958"/>
                </a:cubicBezTo>
                <a:cubicBezTo>
                  <a:pt x="544754" y="9786"/>
                  <a:pt x="544068" y="8167"/>
                  <a:pt x="544068" y="6481"/>
                </a:cubicBezTo>
                <a:cubicBezTo>
                  <a:pt x="544049" y="4757"/>
                  <a:pt x="544735" y="3109"/>
                  <a:pt x="545973" y="1909"/>
                </a:cubicBezTo>
                <a:cubicBezTo>
                  <a:pt x="547116" y="652"/>
                  <a:pt x="548754" y="-44"/>
                  <a:pt x="550450" y="4"/>
                </a:cubicBezTo>
                <a:close/>
                <a:moveTo>
                  <a:pt x="75628" y="4"/>
                </a:moveTo>
                <a:cubicBezTo>
                  <a:pt x="77362" y="-63"/>
                  <a:pt x="79029" y="633"/>
                  <a:pt x="80200" y="1909"/>
                </a:cubicBezTo>
                <a:cubicBezTo>
                  <a:pt x="81439" y="3109"/>
                  <a:pt x="82124" y="4757"/>
                  <a:pt x="82105" y="6481"/>
                </a:cubicBezTo>
                <a:cubicBezTo>
                  <a:pt x="82105" y="8167"/>
                  <a:pt x="81420" y="9786"/>
                  <a:pt x="80200" y="10958"/>
                </a:cubicBezTo>
                <a:cubicBezTo>
                  <a:pt x="79000" y="12196"/>
                  <a:pt x="77352" y="12882"/>
                  <a:pt x="75628" y="12863"/>
                </a:cubicBezTo>
                <a:cubicBezTo>
                  <a:pt x="73942" y="12863"/>
                  <a:pt x="72323" y="12177"/>
                  <a:pt x="71152" y="10958"/>
                </a:cubicBezTo>
                <a:cubicBezTo>
                  <a:pt x="69932" y="9786"/>
                  <a:pt x="69247" y="8167"/>
                  <a:pt x="69247" y="6481"/>
                </a:cubicBezTo>
                <a:cubicBezTo>
                  <a:pt x="69228" y="4757"/>
                  <a:pt x="69913" y="3109"/>
                  <a:pt x="71152" y="1909"/>
                </a:cubicBezTo>
                <a:cubicBezTo>
                  <a:pt x="72295" y="652"/>
                  <a:pt x="73933" y="-44"/>
                  <a:pt x="75628" y="4"/>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rtificate">
  <p:cSld name="TITLE_AND_TWO_COLUMNS_1_2_1">
    <p:spTree>
      <p:nvGrpSpPr>
        <p:cNvPr id="164" name="Shape 164"/>
        <p:cNvGrpSpPr/>
        <p:nvPr/>
      </p:nvGrpSpPr>
      <p:grpSpPr>
        <a:xfrm>
          <a:off x="0" y="0"/>
          <a:ext cx="0" cy="0"/>
          <a:chOff x="0" y="0"/>
          <a:chExt cx="0" cy="0"/>
        </a:xfrm>
      </p:grpSpPr>
      <p:grpSp>
        <p:nvGrpSpPr>
          <p:cNvPr id="165" name="Google Shape;165;p11"/>
          <p:cNvGrpSpPr/>
          <p:nvPr/>
        </p:nvGrpSpPr>
        <p:grpSpPr>
          <a:xfrm rot="10800000">
            <a:off x="9409831" y="1145660"/>
            <a:ext cx="2846119" cy="5744348"/>
            <a:chOff x="2424661" y="42589"/>
            <a:chExt cx="831858" cy="1634424"/>
          </a:xfrm>
        </p:grpSpPr>
        <p:sp>
          <p:nvSpPr>
            <p:cNvPr id="166" name="Google Shape;166;p11"/>
            <p:cNvSpPr/>
            <p:nvPr/>
          </p:nvSpPr>
          <p:spPr>
            <a:xfrm>
              <a:off x="2424661" y="42591"/>
              <a:ext cx="831858" cy="1634422"/>
            </a:xfrm>
            <a:custGeom>
              <a:rect b="b" l="l" r="r" t="t"/>
              <a:pathLst>
                <a:path extrusionOk="0" h="1634422" w="817551">
                  <a:moveTo>
                    <a:pt x="485597" y="721"/>
                  </a:moveTo>
                  <a:lnTo>
                    <a:pt x="812665" y="0"/>
                  </a:lnTo>
                  <a:cubicBezTo>
                    <a:pt x="812665" y="0"/>
                    <a:pt x="859393" y="627589"/>
                    <a:pt x="663848" y="1041348"/>
                  </a:cubicBezTo>
                  <a:cubicBezTo>
                    <a:pt x="490042" y="1409108"/>
                    <a:pt x="11056" y="1634423"/>
                    <a:pt x="11056" y="1634423"/>
                  </a:cubicBezTo>
                  <a:lnTo>
                    <a:pt x="0" y="1287430"/>
                  </a:lnTo>
                  <a:cubicBezTo>
                    <a:pt x="0" y="1287430"/>
                    <a:pt x="275434" y="1125246"/>
                    <a:pt x="395619" y="860373"/>
                  </a:cubicBezTo>
                  <a:cubicBezTo>
                    <a:pt x="587367" y="437801"/>
                    <a:pt x="485597" y="721"/>
                    <a:pt x="485597" y="721"/>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67" name="Google Shape;167;p11"/>
            <p:cNvSpPr/>
            <p:nvPr/>
          </p:nvSpPr>
          <p:spPr>
            <a:xfrm>
              <a:off x="2429900" y="42589"/>
              <a:ext cx="360580" cy="1059641"/>
            </a:xfrm>
            <a:custGeom>
              <a:rect b="b" l="l" r="r" t="t"/>
              <a:pathLst>
                <a:path extrusionOk="0" h="1059641" w="360580">
                  <a:moveTo>
                    <a:pt x="8197" y="1059642"/>
                  </a:moveTo>
                  <a:lnTo>
                    <a:pt x="0" y="2392"/>
                  </a:lnTo>
                  <a:lnTo>
                    <a:pt x="314944" y="0"/>
                  </a:lnTo>
                  <a:cubicBezTo>
                    <a:pt x="314944" y="0"/>
                    <a:pt x="385928" y="247339"/>
                    <a:pt x="350839" y="457592"/>
                  </a:cubicBezTo>
                  <a:cubicBezTo>
                    <a:pt x="298756" y="769666"/>
                    <a:pt x="8197" y="1059642"/>
                    <a:pt x="8197" y="1059642"/>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grpSp>
        <p:nvGrpSpPr>
          <p:cNvPr id="168" name="Google Shape;168;p11"/>
          <p:cNvGrpSpPr/>
          <p:nvPr/>
        </p:nvGrpSpPr>
        <p:grpSpPr>
          <a:xfrm flipH="1" rot="10800000">
            <a:off x="-46024" y="377"/>
            <a:ext cx="6958526" cy="6916668"/>
            <a:chOff x="3599167" y="76925"/>
            <a:chExt cx="1918429" cy="1890730"/>
          </a:xfrm>
        </p:grpSpPr>
        <p:sp>
          <p:nvSpPr>
            <p:cNvPr id="169" name="Google Shape;169;p11"/>
            <p:cNvSpPr/>
            <p:nvPr/>
          </p:nvSpPr>
          <p:spPr>
            <a:xfrm>
              <a:off x="3602454" y="76925"/>
              <a:ext cx="1915142" cy="1885548"/>
            </a:xfrm>
            <a:custGeom>
              <a:rect b="b" l="l" r="r" t="t"/>
              <a:pathLst>
                <a:path extrusionOk="0" h="1885548" w="1915142">
                  <a:moveTo>
                    <a:pt x="3522" y="230632"/>
                  </a:moveTo>
                  <a:lnTo>
                    <a:pt x="0" y="5282"/>
                  </a:lnTo>
                  <a:lnTo>
                    <a:pt x="676049" y="0"/>
                  </a:lnTo>
                  <a:cubicBezTo>
                    <a:pt x="676049" y="0"/>
                    <a:pt x="1213033" y="227111"/>
                    <a:pt x="1531661" y="589784"/>
                  </a:cubicBezTo>
                  <a:cubicBezTo>
                    <a:pt x="1723421" y="808023"/>
                    <a:pt x="1787826" y="866190"/>
                    <a:pt x="1874982" y="1190133"/>
                  </a:cubicBezTo>
                  <a:cubicBezTo>
                    <a:pt x="1962138" y="1514072"/>
                    <a:pt x="1880285" y="1885549"/>
                    <a:pt x="1880285" y="1885549"/>
                  </a:cubicBezTo>
                  <a:lnTo>
                    <a:pt x="1424305" y="1883788"/>
                  </a:lnTo>
                  <a:cubicBezTo>
                    <a:pt x="1424305" y="1883788"/>
                    <a:pt x="1529353" y="1359576"/>
                    <a:pt x="1276386" y="966543"/>
                  </a:cubicBezTo>
                  <a:cubicBezTo>
                    <a:pt x="818665" y="255280"/>
                    <a:pt x="3522" y="230632"/>
                    <a:pt x="3522" y="230632"/>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70" name="Google Shape;170;p11"/>
            <p:cNvSpPr/>
            <p:nvPr/>
          </p:nvSpPr>
          <p:spPr>
            <a:xfrm>
              <a:off x="3599167" y="514939"/>
              <a:ext cx="1244903" cy="1452716"/>
            </a:xfrm>
            <a:custGeom>
              <a:rect b="b" l="l" r="r" t="t"/>
              <a:pathLst>
                <a:path extrusionOk="0" h="1452716" w="1244903">
                  <a:moveTo>
                    <a:pt x="0" y="547381"/>
                  </a:moveTo>
                  <a:lnTo>
                    <a:pt x="6364" y="47"/>
                  </a:lnTo>
                  <a:cubicBezTo>
                    <a:pt x="6364" y="47"/>
                    <a:pt x="410395" y="-14697"/>
                    <a:pt x="930806" y="480555"/>
                  </a:cubicBezTo>
                  <a:cubicBezTo>
                    <a:pt x="1358814" y="887877"/>
                    <a:pt x="1225145" y="1447943"/>
                    <a:pt x="1225145" y="1447943"/>
                  </a:cubicBezTo>
                  <a:lnTo>
                    <a:pt x="626913" y="1452716"/>
                  </a:lnTo>
                  <a:cubicBezTo>
                    <a:pt x="626913" y="1452716"/>
                    <a:pt x="642012" y="1082390"/>
                    <a:pt x="485269" y="856055"/>
                  </a:cubicBezTo>
                  <a:cubicBezTo>
                    <a:pt x="328562" y="629720"/>
                    <a:pt x="0" y="547381"/>
                    <a:pt x="0" y="547381"/>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71" name="Google Shape;171;p11"/>
            <p:cNvSpPr/>
            <p:nvPr/>
          </p:nvSpPr>
          <p:spPr>
            <a:xfrm>
              <a:off x="3602349" y="1304168"/>
              <a:ext cx="440642" cy="663487"/>
            </a:xfrm>
            <a:custGeom>
              <a:rect b="b" l="l" r="r" t="t"/>
              <a:pathLst>
                <a:path extrusionOk="0" h="663487" w="440642">
                  <a:moveTo>
                    <a:pt x="0" y="0"/>
                  </a:moveTo>
                  <a:lnTo>
                    <a:pt x="0" y="658715"/>
                  </a:lnTo>
                  <a:lnTo>
                    <a:pt x="423236" y="663488"/>
                  </a:lnTo>
                  <a:cubicBezTo>
                    <a:pt x="423236" y="663488"/>
                    <a:pt x="462818" y="489362"/>
                    <a:pt x="422604" y="380301"/>
                  </a:cubicBezTo>
                  <a:cubicBezTo>
                    <a:pt x="317592" y="95495"/>
                    <a:pt x="0" y="0"/>
                    <a:pt x="0" y="0"/>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sp>
        <p:nvSpPr>
          <p:cNvPr id="172" name="Google Shape;172;p11"/>
          <p:cNvSpPr/>
          <p:nvPr/>
        </p:nvSpPr>
        <p:spPr>
          <a:xfrm>
            <a:off x="772800" y="524825"/>
            <a:ext cx="10646400" cy="5744400"/>
          </a:xfrm>
          <a:prstGeom prst="roundRect">
            <a:avLst>
              <a:gd fmla="val 6512"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idact Gothic"/>
              <a:ea typeface="Didact Gothic"/>
              <a:cs typeface="Didact Gothic"/>
              <a:sym typeface="Didact Gothic"/>
            </a:endParaRPr>
          </a:p>
        </p:txBody>
      </p:sp>
      <p:sp>
        <p:nvSpPr>
          <p:cNvPr id="173" name="Google Shape;173;p11"/>
          <p:cNvSpPr txBox="1"/>
          <p:nvPr>
            <p:ph type="title"/>
          </p:nvPr>
        </p:nvSpPr>
        <p:spPr>
          <a:xfrm>
            <a:off x="850650" y="896200"/>
            <a:ext cx="10490700" cy="763500"/>
          </a:xfrm>
          <a:prstGeom prst="rect">
            <a:avLst/>
          </a:prstGeom>
        </p:spPr>
        <p:txBody>
          <a:bodyPr anchorCtr="0" anchor="t" bIns="121900" lIns="121900" spcFirstLastPara="1" rIns="121900" wrap="square" tIns="121900">
            <a:normAutofit/>
          </a:bodyPr>
          <a:lstStyle>
            <a:lvl1pPr lvl="0" rtl="0" algn="ctr">
              <a:spcBef>
                <a:spcPts val="0"/>
              </a:spcBef>
              <a:spcAft>
                <a:spcPts val="0"/>
              </a:spcAft>
              <a:buSzPts val="4000"/>
              <a:buNone/>
              <a:defRPr sz="5200"/>
            </a:lvl1pPr>
            <a:lvl2pPr lvl="1" rtl="0">
              <a:spcBef>
                <a:spcPts val="0"/>
              </a:spcBef>
              <a:spcAft>
                <a:spcPts val="0"/>
              </a:spcAft>
              <a:buSzPts val="4500"/>
              <a:buNone/>
              <a:defRPr/>
            </a:lvl2pPr>
            <a:lvl3pPr lvl="2" rtl="0">
              <a:spcBef>
                <a:spcPts val="0"/>
              </a:spcBef>
              <a:spcAft>
                <a:spcPts val="0"/>
              </a:spcAft>
              <a:buSzPts val="4500"/>
              <a:buNone/>
              <a:defRPr/>
            </a:lvl3pPr>
            <a:lvl4pPr lvl="3" rtl="0">
              <a:spcBef>
                <a:spcPts val="0"/>
              </a:spcBef>
              <a:spcAft>
                <a:spcPts val="0"/>
              </a:spcAft>
              <a:buSzPts val="4500"/>
              <a:buNone/>
              <a:defRPr/>
            </a:lvl4pPr>
            <a:lvl5pPr lvl="4" rtl="0">
              <a:spcBef>
                <a:spcPts val="0"/>
              </a:spcBef>
              <a:spcAft>
                <a:spcPts val="0"/>
              </a:spcAft>
              <a:buSzPts val="4500"/>
              <a:buNone/>
              <a:defRPr/>
            </a:lvl5pPr>
            <a:lvl6pPr lvl="5" rtl="0">
              <a:spcBef>
                <a:spcPts val="0"/>
              </a:spcBef>
              <a:spcAft>
                <a:spcPts val="0"/>
              </a:spcAft>
              <a:buSzPts val="4500"/>
              <a:buNone/>
              <a:defRPr/>
            </a:lvl6pPr>
            <a:lvl7pPr lvl="6" rtl="0">
              <a:spcBef>
                <a:spcPts val="0"/>
              </a:spcBef>
              <a:spcAft>
                <a:spcPts val="0"/>
              </a:spcAft>
              <a:buSzPts val="4500"/>
              <a:buNone/>
              <a:defRPr/>
            </a:lvl7pPr>
            <a:lvl8pPr lvl="7" rtl="0">
              <a:spcBef>
                <a:spcPts val="0"/>
              </a:spcBef>
              <a:spcAft>
                <a:spcPts val="0"/>
              </a:spcAft>
              <a:buSzPts val="4500"/>
              <a:buNone/>
              <a:defRPr/>
            </a:lvl8pPr>
            <a:lvl9pPr lvl="8" rtl="0">
              <a:spcBef>
                <a:spcPts val="0"/>
              </a:spcBef>
              <a:spcAft>
                <a:spcPts val="0"/>
              </a:spcAft>
              <a:buSzPts val="4500"/>
              <a:buNone/>
              <a:defRPr/>
            </a:lvl9pPr>
          </a:lstStyle>
          <a:p/>
        </p:txBody>
      </p:sp>
      <p:sp>
        <p:nvSpPr>
          <p:cNvPr id="174" name="Google Shape;174;p11"/>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75" name="Google Shape;175;p11"/>
          <p:cNvSpPr txBox="1"/>
          <p:nvPr>
            <p:ph idx="1" type="subTitle"/>
          </p:nvPr>
        </p:nvSpPr>
        <p:spPr>
          <a:xfrm>
            <a:off x="963188" y="5046788"/>
            <a:ext cx="3699000" cy="457500"/>
          </a:xfrm>
          <a:prstGeom prst="rect">
            <a:avLst/>
          </a:prstGeom>
        </p:spPr>
        <p:txBody>
          <a:bodyPr anchorCtr="0" anchor="t" bIns="121900" lIns="121900" spcFirstLastPara="1" rIns="121900" wrap="square" tIns="121900">
            <a:normAutofit/>
          </a:bodyPr>
          <a:lstStyle>
            <a:lvl1pPr lvl="0" rtl="0" algn="ctr">
              <a:lnSpc>
                <a:spcPct val="100000"/>
              </a:lnSpc>
              <a:spcBef>
                <a:spcPts val="0"/>
              </a:spcBef>
              <a:spcAft>
                <a:spcPts val="0"/>
              </a:spcAft>
              <a:buSzPts val="1300"/>
              <a:buNone/>
              <a:defRPr i="1" sz="1700"/>
            </a:lvl1pPr>
            <a:lvl2pPr lvl="1" rtl="0" algn="ctr">
              <a:lnSpc>
                <a:spcPct val="100000"/>
              </a:lnSpc>
              <a:spcBef>
                <a:spcPts val="0"/>
              </a:spcBef>
              <a:spcAft>
                <a:spcPts val="0"/>
              </a:spcAft>
              <a:buSzPts val="1300"/>
              <a:buNone/>
              <a:defRPr i="1" sz="1300"/>
            </a:lvl2pPr>
            <a:lvl3pPr lvl="2" rtl="0" algn="ctr">
              <a:lnSpc>
                <a:spcPct val="100000"/>
              </a:lnSpc>
              <a:spcBef>
                <a:spcPts val="0"/>
              </a:spcBef>
              <a:spcAft>
                <a:spcPts val="0"/>
              </a:spcAft>
              <a:buSzPts val="1300"/>
              <a:buNone/>
              <a:defRPr i="1" sz="1300"/>
            </a:lvl3pPr>
            <a:lvl4pPr lvl="3" rtl="0" algn="ctr">
              <a:lnSpc>
                <a:spcPct val="100000"/>
              </a:lnSpc>
              <a:spcBef>
                <a:spcPts val="0"/>
              </a:spcBef>
              <a:spcAft>
                <a:spcPts val="0"/>
              </a:spcAft>
              <a:buSzPts val="1300"/>
              <a:buNone/>
              <a:defRPr i="1" sz="1300"/>
            </a:lvl4pPr>
            <a:lvl5pPr lvl="4" rtl="0" algn="ctr">
              <a:lnSpc>
                <a:spcPct val="100000"/>
              </a:lnSpc>
              <a:spcBef>
                <a:spcPts val="0"/>
              </a:spcBef>
              <a:spcAft>
                <a:spcPts val="0"/>
              </a:spcAft>
              <a:buSzPts val="1300"/>
              <a:buNone/>
              <a:defRPr i="1" sz="1300"/>
            </a:lvl5pPr>
            <a:lvl6pPr lvl="5" rtl="0" algn="ctr">
              <a:lnSpc>
                <a:spcPct val="100000"/>
              </a:lnSpc>
              <a:spcBef>
                <a:spcPts val="0"/>
              </a:spcBef>
              <a:spcAft>
                <a:spcPts val="0"/>
              </a:spcAft>
              <a:buSzPts val="1300"/>
              <a:buNone/>
              <a:defRPr i="1" sz="1300"/>
            </a:lvl6pPr>
            <a:lvl7pPr lvl="6" rtl="0" algn="ctr">
              <a:lnSpc>
                <a:spcPct val="100000"/>
              </a:lnSpc>
              <a:spcBef>
                <a:spcPts val="0"/>
              </a:spcBef>
              <a:spcAft>
                <a:spcPts val="0"/>
              </a:spcAft>
              <a:buSzPts val="1300"/>
              <a:buNone/>
              <a:defRPr i="1" sz="1300"/>
            </a:lvl7pPr>
            <a:lvl8pPr lvl="7" rtl="0" algn="ctr">
              <a:lnSpc>
                <a:spcPct val="100000"/>
              </a:lnSpc>
              <a:spcBef>
                <a:spcPts val="0"/>
              </a:spcBef>
              <a:spcAft>
                <a:spcPts val="0"/>
              </a:spcAft>
              <a:buSzPts val="1300"/>
              <a:buNone/>
              <a:defRPr i="1" sz="1300"/>
            </a:lvl8pPr>
            <a:lvl9pPr lvl="8" rtl="0" algn="ctr">
              <a:lnSpc>
                <a:spcPct val="100000"/>
              </a:lnSpc>
              <a:spcBef>
                <a:spcPts val="0"/>
              </a:spcBef>
              <a:spcAft>
                <a:spcPts val="0"/>
              </a:spcAft>
              <a:buSzPts val="1300"/>
              <a:buNone/>
              <a:defRPr i="1" sz="1300"/>
            </a:lvl9pPr>
          </a:lstStyle>
          <a:p/>
        </p:txBody>
      </p:sp>
      <p:cxnSp>
        <p:nvCxnSpPr>
          <p:cNvPr id="176" name="Google Shape;176;p11"/>
          <p:cNvCxnSpPr/>
          <p:nvPr/>
        </p:nvCxnSpPr>
        <p:spPr>
          <a:xfrm>
            <a:off x="1783800" y="3071700"/>
            <a:ext cx="8624400" cy="0"/>
          </a:xfrm>
          <a:prstGeom prst="straightConnector1">
            <a:avLst/>
          </a:prstGeom>
          <a:noFill/>
          <a:ln cap="flat" cmpd="sng" w="9525">
            <a:solidFill>
              <a:schemeClr val="dk1"/>
            </a:solidFill>
            <a:prstDash val="solid"/>
            <a:round/>
            <a:headEnd len="med" w="med" type="none"/>
            <a:tailEnd len="med" w="med" type="none"/>
          </a:ln>
        </p:spPr>
      </p:cxnSp>
      <p:cxnSp>
        <p:nvCxnSpPr>
          <p:cNvPr id="177" name="Google Shape;177;p11"/>
          <p:cNvCxnSpPr/>
          <p:nvPr/>
        </p:nvCxnSpPr>
        <p:spPr>
          <a:xfrm>
            <a:off x="1319438" y="5504275"/>
            <a:ext cx="2986500" cy="0"/>
          </a:xfrm>
          <a:prstGeom prst="straightConnector1">
            <a:avLst/>
          </a:prstGeom>
          <a:noFill/>
          <a:ln cap="flat" cmpd="sng" w="9525">
            <a:solidFill>
              <a:schemeClr val="dk1"/>
            </a:solidFill>
            <a:prstDash val="solid"/>
            <a:round/>
            <a:headEnd len="med" w="med" type="none"/>
            <a:tailEnd len="med" w="med" type="none"/>
          </a:ln>
        </p:spPr>
      </p:cxnSp>
      <p:sp>
        <p:nvSpPr>
          <p:cNvPr id="178" name="Google Shape;178;p11"/>
          <p:cNvSpPr txBox="1"/>
          <p:nvPr>
            <p:ph idx="2" type="subTitle"/>
          </p:nvPr>
        </p:nvSpPr>
        <p:spPr>
          <a:xfrm>
            <a:off x="963188" y="5504288"/>
            <a:ext cx="3699000" cy="457500"/>
          </a:xfrm>
          <a:prstGeom prst="rect">
            <a:avLst/>
          </a:prstGeom>
        </p:spPr>
        <p:txBody>
          <a:bodyPr anchorCtr="0" anchor="t" bIns="121900" lIns="121900" spcFirstLastPara="1" rIns="121900" wrap="square" tIns="121900">
            <a:normAutofit/>
          </a:bodyPr>
          <a:lstStyle>
            <a:lvl1pPr lvl="0" rtl="0" algn="ctr">
              <a:lnSpc>
                <a:spcPct val="100000"/>
              </a:lnSpc>
              <a:spcBef>
                <a:spcPts val="0"/>
              </a:spcBef>
              <a:spcAft>
                <a:spcPts val="0"/>
              </a:spcAft>
              <a:buSzPts val="1300"/>
              <a:buNone/>
              <a:defRPr i="1" sz="1700"/>
            </a:lvl1pPr>
            <a:lvl2pPr lvl="1" rtl="0" algn="ctr">
              <a:lnSpc>
                <a:spcPct val="100000"/>
              </a:lnSpc>
              <a:spcBef>
                <a:spcPts val="0"/>
              </a:spcBef>
              <a:spcAft>
                <a:spcPts val="0"/>
              </a:spcAft>
              <a:buSzPts val="1300"/>
              <a:buNone/>
              <a:defRPr i="1" sz="1300"/>
            </a:lvl2pPr>
            <a:lvl3pPr lvl="2" rtl="0" algn="ctr">
              <a:lnSpc>
                <a:spcPct val="100000"/>
              </a:lnSpc>
              <a:spcBef>
                <a:spcPts val="0"/>
              </a:spcBef>
              <a:spcAft>
                <a:spcPts val="0"/>
              </a:spcAft>
              <a:buSzPts val="1300"/>
              <a:buNone/>
              <a:defRPr i="1" sz="1300"/>
            </a:lvl3pPr>
            <a:lvl4pPr lvl="3" rtl="0" algn="ctr">
              <a:lnSpc>
                <a:spcPct val="100000"/>
              </a:lnSpc>
              <a:spcBef>
                <a:spcPts val="0"/>
              </a:spcBef>
              <a:spcAft>
                <a:spcPts val="0"/>
              </a:spcAft>
              <a:buSzPts val="1300"/>
              <a:buNone/>
              <a:defRPr i="1" sz="1300"/>
            </a:lvl4pPr>
            <a:lvl5pPr lvl="4" rtl="0" algn="ctr">
              <a:lnSpc>
                <a:spcPct val="100000"/>
              </a:lnSpc>
              <a:spcBef>
                <a:spcPts val="0"/>
              </a:spcBef>
              <a:spcAft>
                <a:spcPts val="0"/>
              </a:spcAft>
              <a:buSzPts val="1300"/>
              <a:buNone/>
              <a:defRPr i="1" sz="1300"/>
            </a:lvl5pPr>
            <a:lvl6pPr lvl="5" rtl="0" algn="ctr">
              <a:lnSpc>
                <a:spcPct val="100000"/>
              </a:lnSpc>
              <a:spcBef>
                <a:spcPts val="0"/>
              </a:spcBef>
              <a:spcAft>
                <a:spcPts val="0"/>
              </a:spcAft>
              <a:buSzPts val="1300"/>
              <a:buNone/>
              <a:defRPr i="1" sz="1300"/>
            </a:lvl6pPr>
            <a:lvl7pPr lvl="6" rtl="0" algn="ctr">
              <a:lnSpc>
                <a:spcPct val="100000"/>
              </a:lnSpc>
              <a:spcBef>
                <a:spcPts val="0"/>
              </a:spcBef>
              <a:spcAft>
                <a:spcPts val="0"/>
              </a:spcAft>
              <a:buSzPts val="1300"/>
              <a:buNone/>
              <a:defRPr i="1" sz="1300"/>
            </a:lvl7pPr>
            <a:lvl8pPr lvl="7" rtl="0" algn="ctr">
              <a:lnSpc>
                <a:spcPct val="100000"/>
              </a:lnSpc>
              <a:spcBef>
                <a:spcPts val="0"/>
              </a:spcBef>
              <a:spcAft>
                <a:spcPts val="0"/>
              </a:spcAft>
              <a:buSzPts val="1300"/>
              <a:buNone/>
              <a:defRPr i="1" sz="1300"/>
            </a:lvl8pPr>
            <a:lvl9pPr lvl="8" rtl="0" algn="ctr">
              <a:lnSpc>
                <a:spcPct val="100000"/>
              </a:lnSpc>
              <a:spcBef>
                <a:spcPts val="0"/>
              </a:spcBef>
              <a:spcAft>
                <a:spcPts val="0"/>
              </a:spcAft>
              <a:buSzPts val="1300"/>
              <a:buNone/>
              <a:defRPr i="1" sz="1300"/>
            </a:lvl9pPr>
          </a:lstStyle>
          <a:p/>
        </p:txBody>
      </p:sp>
      <p:sp>
        <p:nvSpPr>
          <p:cNvPr id="179" name="Google Shape;179;p11"/>
          <p:cNvSpPr txBox="1"/>
          <p:nvPr>
            <p:ph idx="3" type="subTitle"/>
          </p:nvPr>
        </p:nvSpPr>
        <p:spPr>
          <a:xfrm>
            <a:off x="7529813" y="5046788"/>
            <a:ext cx="3699000" cy="457500"/>
          </a:xfrm>
          <a:prstGeom prst="rect">
            <a:avLst/>
          </a:prstGeom>
        </p:spPr>
        <p:txBody>
          <a:bodyPr anchorCtr="0" anchor="t" bIns="121900" lIns="121900" spcFirstLastPara="1" rIns="121900" wrap="square" tIns="121900">
            <a:normAutofit/>
          </a:bodyPr>
          <a:lstStyle>
            <a:lvl1pPr lvl="0" rtl="0" algn="ctr">
              <a:lnSpc>
                <a:spcPct val="100000"/>
              </a:lnSpc>
              <a:spcBef>
                <a:spcPts val="0"/>
              </a:spcBef>
              <a:spcAft>
                <a:spcPts val="0"/>
              </a:spcAft>
              <a:buSzPts val="1300"/>
              <a:buNone/>
              <a:defRPr i="1" sz="1700"/>
            </a:lvl1pPr>
            <a:lvl2pPr lvl="1" rtl="0" algn="ctr">
              <a:lnSpc>
                <a:spcPct val="100000"/>
              </a:lnSpc>
              <a:spcBef>
                <a:spcPts val="0"/>
              </a:spcBef>
              <a:spcAft>
                <a:spcPts val="0"/>
              </a:spcAft>
              <a:buSzPts val="1300"/>
              <a:buNone/>
              <a:defRPr i="1" sz="1300"/>
            </a:lvl2pPr>
            <a:lvl3pPr lvl="2" rtl="0" algn="ctr">
              <a:lnSpc>
                <a:spcPct val="100000"/>
              </a:lnSpc>
              <a:spcBef>
                <a:spcPts val="0"/>
              </a:spcBef>
              <a:spcAft>
                <a:spcPts val="0"/>
              </a:spcAft>
              <a:buSzPts val="1300"/>
              <a:buNone/>
              <a:defRPr i="1" sz="1300"/>
            </a:lvl3pPr>
            <a:lvl4pPr lvl="3" rtl="0" algn="ctr">
              <a:lnSpc>
                <a:spcPct val="100000"/>
              </a:lnSpc>
              <a:spcBef>
                <a:spcPts val="0"/>
              </a:spcBef>
              <a:spcAft>
                <a:spcPts val="0"/>
              </a:spcAft>
              <a:buSzPts val="1300"/>
              <a:buNone/>
              <a:defRPr i="1" sz="1300"/>
            </a:lvl4pPr>
            <a:lvl5pPr lvl="4" rtl="0" algn="ctr">
              <a:lnSpc>
                <a:spcPct val="100000"/>
              </a:lnSpc>
              <a:spcBef>
                <a:spcPts val="0"/>
              </a:spcBef>
              <a:spcAft>
                <a:spcPts val="0"/>
              </a:spcAft>
              <a:buSzPts val="1300"/>
              <a:buNone/>
              <a:defRPr i="1" sz="1300"/>
            </a:lvl5pPr>
            <a:lvl6pPr lvl="5" rtl="0" algn="ctr">
              <a:lnSpc>
                <a:spcPct val="100000"/>
              </a:lnSpc>
              <a:spcBef>
                <a:spcPts val="0"/>
              </a:spcBef>
              <a:spcAft>
                <a:spcPts val="0"/>
              </a:spcAft>
              <a:buSzPts val="1300"/>
              <a:buNone/>
              <a:defRPr i="1" sz="1300"/>
            </a:lvl6pPr>
            <a:lvl7pPr lvl="6" rtl="0" algn="ctr">
              <a:lnSpc>
                <a:spcPct val="100000"/>
              </a:lnSpc>
              <a:spcBef>
                <a:spcPts val="0"/>
              </a:spcBef>
              <a:spcAft>
                <a:spcPts val="0"/>
              </a:spcAft>
              <a:buSzPts val="1300"/>
              <a:buNone/>
              <a:defRPr i="1" sz="1300"/>
            </a:lvl7pPr>
            <a:lvl8pPr lvl="7" rtl="0" algn="ctr">
              <a:lnSpc>
                <a:spcPct val="100000"/>
              </a:lnSpc>
              <a:spcBef>
                <a:spcPts val="0"/>
              </a:spcBef>
              <a:spcAft>
                <a:spcPts val="0"/>
              </a:spcAft>
              <a:buSzPts val="1300"/>
              <a:buNone/>
              <a:defRPr i="1" sz="1300"/>
            </a:lvl8pPr>
            <a:lvl9pPr lvl="8" rtl="0" algn="ctr">
              <a:lnSpc>
                <a:spcPct val="100000"/>
              </a:lnSpc>
              <a:spcBef>
                <a:spcPts val="0"/>
              </a:spcBef>
              <a:spcAft>
                <a:spcPts val="0"/>
              </a:spcAft>
              <a:buSzPts val="1300"/>
              <a:buNone/>
              <a:defRPr i="1" sz="1300"/>
            </a:lvl9pPr>
          </a:lstStyle>
          <a:p/>
        </p:txBody>
      </p:sp>
      <p:cxnSp>
        <p:nvCxnSpPr>
          <p:cNvPr id="180" name="Google Shape;180;p11"/>
          <p:cNvCxnSpPr/>
          <p:nvPr/>
        </p:nvCxnSpPr>
        <p:spPr>
          <a:xfrm>
            <a:off x="7886063" y="5504275"/>
            <a:ext cx="2986500" cy="0"/>
          </a:xfrm>
          <a:prstGeom prst="straightConnector1">
            <a:avLst/>
          </a:prstGeom>
          <a:noFill/>
          <a:ln cap="flat" cmpd="sng" w="9525">
            <a:solidFill>
              <a:schemeClr val="dk1"/>
            </a:solidFill>
            <a:prstDash val="solid"/>
            <a:round/>
            <a:headEnd len="med" w="med" type="none"/>
            <a:tailEnd len="med" w="med" type="none"/>
          </a:ln>
        </p:spPr>
      </p:cxnSp>
      <p:sp>
        <p:nvSpPr>
          <p:cNvPr id="181" name="Google Shape;181;p11"/>
          <p:cNvSpPr txBox="1"/>
          <p:nvPr>
            <p:ph idx="4" type="subTitle"/>
          </p:nvPr>
        </p:nvSpPr>
        <p:spPr>
          <a:xfrm>
            <a:off x="7529813" y="5504288"/>
            <a:ext cx="3699000" cy="457500"/>
          </a:xfrm>
          <a:prstGeom prst="rect">
            <a:avLst/>
          </a:prstGeom>
        </p:spPr>
        <p:txBody>
          <a:bodyPr anchorCtr="0" anchor="t" bIns="121900" lIns="121900" spcFirstLastPara="1" rIns="121900" wrap="square" tIns="121900">
            <a:normAutofit/>
          </a:bodyPr>
          <a:lstStyle>
            <a:lvl1pPr lvl="0" rtl="0" algn="ctr">
              <a:lnSpc>
                <a:spcPct val="100000"/>
              </a:lnSpc>
              <a:spcBef>
                <a:spcPts val="0"/>
              </a:spcBef>
              <a:spcAft>
                <a:spcPts val="0"/>
              </a:spcAft>
              <a:buSzPts val="1300"/>
              <a:buNone/>
              <a:defRPr i="1" sz="1700"/>
            </a:lvl1pPr>
            <a:lvl2pPr lvl="1" rtl="0" algn="ctr">
              <a:lnSpc>
                <a:spcPct val="100000"/>
              </a:lnSpc>
              <a:spcBef>
                <a:spcPts val="0"/>
              </a:spcBef>
              <a:spcAft>
                <a:spcPts val="0"/>
              </a:spcAft>
              <a:buSzPts val="1300"/>
              <a:buNone/>
              <a:defRPr i="1" sz="1300"/>
            </a:lvl2pPr>
            <a:lvl3pPr lvl="2" rtl="0" algn="ctr">
              <a:lnSpc>
                <a:spcPct val="100000"/>
              </a:lnSpc>
              <a:spcBef>
                <a:spcPts val="0"/>
              </a:spcBef>
              <a:spcAft>
                <a:spcPts val="0"/>
              </a:spcAft>
              <a:buSzPts val="1300"/>
              <a:buNone/>
              <a:defRPr i="1" sz="1300"/>
            </a:lvl3pPr>
            <a:lvl4pPr lvl="3" rtl="0" algn="ctr">
              <a:lnSpc>
                <a:spcPct val="100000"/>
              </a:lnSpc>
              <a:spcBef>
                <a:spcPts val="0"/>
              </a:spcBef>
              <a:spcAft>
                <a:spcPts val="0"/>
              </a:spcAft>
              <a:buSzPts val="1300"/>
              <a:buNone/>
              <a:defRPr i="1" sz="1300"/>
            </a:lvl4pPr>
            <a:lvl5pPr lvl="4" rtl="0" algn="ctr">
              <a:lnSpc>
                <a:spcPct val="100000"/>
              </a:lnSpc>
              <a:spcBef>
                <a:spcPts val="0"/>
              </a:spcBef>
              <a:spcAft>
                <a:spcPts val="0"/>
              </a:spcAft>
              <a:buSzPts val="1300"/>
              <a:buNone/>
              <a:defRPr i="1" sz="1300"/>
            </a:lvl5pPr>
            <a:lvl6pPr lvl="5" rtl="0" algn="ctr">
              <a:lnSpc>
                <a:spcPct val="100000"/>
              </a:lnSpc>
              <a:spcBef>
                <a:spcPts val="0"/>
              </a:spcBef>
              <a:spcAft>
                <a:spcPts val="0"/>
              </a:spcAft>
              <a:buSzPts val="1300"/>
              <a:buNone/>
              <a:defRPr i="1" sz="1300"/>
            </a:lvl6pPr>
            <a:lvl7pPr lvl="6" rtl="0" algn="ctr">
              <a:lnSpc>
                <a:spcPct val="100000"/>
              </a:lnSpc>
              <a:spcBef>
                <a:spcPts val="0"/>
              </a:spcBef>
              <a:spcAft>
                <a:spcPts val="0"/>
              </a:spcAft>
              <a:buSzPts val="1300"/>
              <a:buNone/>
              <a:defRPr i="1" sz="1300"/>
            </a:lvl7pPr>
            <a:lvl8pPr lvl="7" rtl="0" algn="ctr">
              <a:lnSpc>
                <a:spcPct val="100000"/>
              </a:lnSpc>
              <a:spcBef>
                <a:spcPts val="0"/>
              </a:spcBef>
              <a:spcAft>
                <a:spcPts val="0"/>
              </a:spcAft>
              <a:buSzPts val="1300"/>
              <a:buNone/>
              <a:defRPr i="1" sz="1300"/>
            </a:lvl8pPr>
            <a:lvl9pPr lvl="8" rtl="0" algn="ctr">
              <a:lnSpc>
                <a:spcPct val="100000"/>
              </a:lnSpc>
              <a:spcBef>
                <a:spcPts val="0"/>
              </a:spcBef>
              <a:spcAft>
                <a:spcPts val="0"/>
              </a:spcAft>
              <a:buSzPts val="1300"/>
              <a:buNone/>
              <a:defRPr i="1" sz="1300"/>
            </a:lvl9pPr>
          </a:lstStyle>
          <a:p/>
        </p:txBody>
      </p:sp>
      <p:sp>
        <p:nvSpPr>
          <p:cNvPr id="182" name="Google Shape;182;p11"/>
          <p:cNvSpPr txBox="1"/>
          <p:nvPr>
            <p:ph idx="5" type="subTitle"/>
          </p:nvPr>
        </p:nvSpPr>
        <p:spPr>
          <a:xfrm>
            <a:off x="3124958" y="4277763"/>
            <a:ext cx="5942100" cy="457500"/>
          </a:xfrm>
          <a:prstGeom prst="rect">
            <a:avLst/>
          </a:prstGeom>
        </p:spPr>
        <p:txBody>
          <a:bodyPr anchorCtr="0" anchor="t" bIns="121900" lIns="121900" spcFirstLastPara="1" rIns="121900" wrap="square" tIns="121900">
            <a:normAutofit/>
          </a:bodyPr>
          <a:lstStyle>
            <a:lvl1pPr lvl="0" rtl="0" algn="ctr">
              <a:lnSpc>
                <a:spcPct val="100000"/>
              </a:lnSpc>
              <a:spcBef>
                <a:spcPts val="0"/>
              </a:spcBef>
              <a:spcAft>
                <a:spcPts val="0"/>
              </a:spcAft>
              <a:buSzPts val="1300"/>
              <a:buNone/>
              <a:defRPr i="1" sz="1700"/>
            </a:lvl1pPr>
            <a:lvl2pPr lvl="1" rtl="0" algn="ctr">
              <a:lnSpc>
                <a:spcPct val="100000"/>
              </a:lnSpc>
              <a:spcBef>
                <a:spcPts val="0"/>
              </a:spcBef>
              <a:spcAft>
                <a:spcPts val="0"/>
              </a:spcAft>
              <a:buSzPts val="1300"/>
              <a:buNone/>
              <a:defRPr i="1" sz="1300"/>
            </a:lvl2pPr>
            <a:lvl3pPr lvl="2" rtl="0" algn="ctr">
              <a:lnSpc>
                <a:spcPct val="100000"/>
              </a:lnSpc>
              <a:spcBef>
                <a:spcPts val="0"/>
              </a:spcBef>
              <a:spcAft>
                <a:spcPts val="0"/>
              </a:spcAft>
              <a:buSzPts val="1300"/>
              <a:buNone/>
              <a:defRPr i="1" sz="1300"/>
            </a:lvl3pPr>
            <a:lvl4pPr lvl="3" rtl="0" algn="ctr">
              <a:lnSpc>
                <a:spcPct val="100000"/>
              </a:lnSpc>
              <a:spcBef>
                <a:spcPts val="0"/>
              </a:spcBef>
              <a:spcAft>
                <a:spcPts val="0"/>
              </a:spcAft>
              <a:buSzPts val="1300"/>
              <a:buNone/>
              <a:defRPr i="1" sz="1300"/>
            </a:lvl4pPr>
            <a:lvl5pPr lvl="4" rtl="0" algn="ctr">
              <a:lnSpc>
                <a:spcPct val="100000"/>
              </a:lnSpc>
              <a:spcBef>
                <a:spcPts val="0"/>
              </a:spcBef>
              <a:spcAft>
                <a:spcPts val="0"/>
              </a:spcAft>
              <a:buSzPts val="1300"/>
              <a:buNone/>
              <a:defRPr i="1" sz="1300"/>
            </a:lvl5pPr>
            <a:lvl6pPr lvl="5" rtl="0" algn="ctr">
              <a:lnSpc>
                <a:spcPct val="100000"/>
              </a:lnSpc>
              <a:spcBef>
                <a:spcPts val="0"/>
              </a:spcBef>
              <a:spcAft>
                <a:spcPts val="0"/>
              </a:spcAft>
              <a:buSzPts val="1300"/>
              <a:buNone/>
              <a:defRPr i="1" sz="1300"/>
            </a:lvl6pPr>
            <a:lvl7pPr lvl="6" rtl="0" algn="ctr">
              <a:lnSpc>
                <a:spcPct val="100000"/>
              </a:lnSpc>
              <a:spcBef>
                <a:spcPts val="0"/>
              </a:spcBef>
              <a:spcAft>
                <a:spcPts val="0"/>
              </a:spcAft>
              <a:buSzPts val="1300"/>
              <a:buNone/>
              <a:defRPr i="1" sz="1300"/>
            </a:lvl7pPr>
            <a:lvl8pPr lvl="7" rtl="0" algn="ctr">
              <a:lnSpc>
                <a:spcPct val="100000"/>
              </a:lnSpc>
              <a:spcBef>
                <a:spcPts val="0"/>
              </a:spcBef>
              <a:spcAft>
                <a:spcPts val="0"/>
              </a:spcAft>
              <a:buSzPts val="1300"/>
              <a:buNone/>
              <a:defRPr i="1" sz="1300"/>
            </a:lvl8pPr>
            <a:lvl9pPr lvl="8" rtl="0" algn="ctr">
              <a:lnSpc>
                <a:spcPct val="100000"/>
              </a:lnSpc>
              <a:spcBef>
                <a:spcPts val="0"/>
              </a:spcBef>
              <a:spcAft>
                <a:spcPts val="0"/>
              </a:spcAft>
              <a:buSzPts val="1300"/>
              <a:buNone/>
              <a:defRPr i="1" sz="1300"/>
            </a:lvl9pPr>
          </a:lstStyle>
          <a:p/>
        </p:txBody>
      </p:sp>
      <p:sp>
        <p:nvSpPr>
          <p:cNvPr id="183" name="Google Shape;183;p11"/>
          <p:cNvSpPr txBox="1"/>
          <p:nvPr>
            <p:ph idx="6" type="title"/>
          </p:nvPr>
        </p:nvSpPr>
        <p:spPr>
          <a:xfrm>
            <a:off x="2252850" y="3743488"/>
            <a:ext cx="7686300" cy="686700"/>
          </a:xfrm>
          <a:prstGeom prst="rect">
            <a:avLst/>
          </a:prstGeom>
        </p:spPr>
        <p:txBody>
          <a:bodyPr anchorCtr="0" anchor="t" bIns="121900" lIns="121900" spcFirstLastPara="1" rIns="121900" wrap="square" tIns="121900">
            <a:normAutofit/>
          </a:bodyPr>
          <a:lstStyle>
            <a:lvl1pPr lvl="0" rtl="0" algn="ct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184" name="Google Shape;184;p11"/>
          <p:cNvSpPr txBox="1"/>
          <p:nvPr>
            <p:ph idx="7" type="subTitle"/>
          </p:nvPr>
        </p:nvSpPr>
        <p:spPr>
          <a:xfrm>
            <a:off x="3124958" y="3285988"/>
            <a:ext cx="5942100" cy="457500"/>
          </a:xfrm>
          <a:prstGeom prst="rect">
            <a:avLst/>
          </a:prstGeom>
        </p:spPr>
        <p:txBody>
          <a:bodyPr anchorCtr="0" anchor="t" bIns="121900" lIns="121900" spcFirstLastPara="1" rIns="121900" wrap="square" tIns="121900">
            <a:normAutofit/>
          </a:bodyPr>
          <a:lstStyle>
            <a:lvl1pPr lvl="0" rtl="0" algn="ctr">
              <a:lnSpc>
                <a:spcPct val="100000"/>
              </a:lnSpc>
              <a:spcBef>
                <a:spcPts val="0"/>
              </a:spcBef>
              <a:spcAft>
                <a:spcPts val="0"/>
              </a:spcAft>
              <a:buSzPts val="1300"/>
              <a:buNone/>
              <a:defRPr sz="1700"/>
            </a:lvl1pPr>
            <a:lvl2pPr lvl="1" rtl="0" algn="ctr">
              <a:lnSpc>
                <a:spcPct val="100000"/>
              </a:lnSpc>
              <a:spcBef>
                <a:spcPts val="0"/>
              </a:spcBef>
              <a:spcAft>
                <a:spcPts val="0"/>
              </a:spcAft>
              <a:buSzPts val="1300"/>
              <a:buNone/>
              <a:defRPr sz="1300"/>
            </a:lvl2pPr>
            <a:lvl3pPr lvl="2" rtl="0" algn="ctr">
              <a:lnSpc>
                <a:spcPct val="100000"/>
              </a:lnSpc>
              <a:spcBef>
                <a:spcPts val="0"/>
              </a:spcBef>
              <a:spcAft>
                <a:spcPts val="0"/>
              </a:spcAft>
              <a:buSzPts val="1300"/>
              <a:buNone/>
              <a:defRPr sz="1300"/>
            </a:lvl3pPr>
            <a:lvl4pPr lvl="3" rtl="0" algn="ctr">
              <a:lnSpc>
                <a:spcPct val="100000"/>
              </a:lnSpc>
              <a:spcBef>
                <a:spcPts val="0"/>
              </a:spcBef>
              <a:spcAft>
                <a:spcPts val="0"/>
              </a:spcAft>
              <a:buSzPts val="1300"/>
              <a:buNone/>
              <a:defRPr sz="1300"/>
            </a:lvl4pPr>
            <a:lvl5pPr lvl="4" rtl="0" algn="ctr">
              <a:lnSpc>
                <a:spcPct val="100000"/>
              </a:lnSpc>
              <a:spcBef>
                <a:spcPts val="0"/>
              </a:spcBef>
              <a:spcAft>
                <a:spcPts val="0"/>
              </a:spcAft>
              <a:buSzPts val="1300"/>
              <a:buNone/>
              <a:defRPr sz="1300"/>
            </a:lvl5pPr>
            <a:lvl6pPr lvl="5" rtl="0" algn="ctr">
              <a:lnSpc>
                <a:spcPct val="100000"/>
              </a:lnSpc>
              <a:spcBef>
                <a:spcPts val="0"/>
              </a:spcBef>
              <a:spcAft>
                <a:spcPts val="0"/>
              </a:spcAft>
              <a:buSzPts val="1300"/>
              <a:buNone/>
              <a:defRPr sz="1300"/>
            </a:lvl6pPr>
            <a:lvl7pPr lvl="6" rtl="0" algn="ctr">
              <a:lnSpc>
                <a:spcPct val="100000"/>
              </a:lnSpc>
              <a:spcBef>
                <a:spcPts val="0"/>
              </a:spcBef>
              <a:spcAft>
                <a:spcPts val="0"/>
              </a:spcAft>
              <a:buSzPts val="1300"/>
              <a:buNone/>
              <a:defRPr sz="1300"/>
            </a:lvl7pPr>
            <a:lvl8pPr lvl="7" rtl="0" algn="ctr">
              <a:lnSpc>
                <a:spcPct val="100000"/>
              </a:lnSpc>
              <a:spcBef>
                <a:spcPts val="0"/>
              </a:spcBef>
              <a:spcAft>
                <a:spcPts val="0"/>
              </a:spcAft>
              <a:buSzPts val="1300"/>
              <a:buNone/>
              <a:defRPr sz="1300"/>
            </a:lvl8pPr>
            <a:lvl9pPr lvl="8" rtl="0" algn="ctr">
              <a:lnSpc>
                <a:spcPct val="100000"/>
              </a:lnSpc>
              <a:spcBef>
                <a:spcPts val="0"/>
              </a:spcBef>
              <a:spcAft>
                <a:spcPts val="0"/>
              </a:spcAft>
              <a:buSzPts val="1300"/>
              <a:buNone/>
              <a:defRPr sz="1300"/>
            </a:lvl9pPr>
          </a:lstStyle>
          <a:p/>
        </p:txBody>
      </p:sp>
      <p:sp>
        <p:nvSpPr>
          <p:cNvPr id="185" name="Google Shape;185;p11"/>
          <p:cNvSpPr txBox="1"/>
          <p:nvPr>
            <p:ph idx="8" type="subTitle"/>
          </p:nvPr>
        </p:nvSpPr>
        <p:spPr>
          <a:xfrm>
            <a:off x="1783800" y="2309413"/>
            <a:ext cx="8624400" cy="763500"/>
          </a:xfrm>
          <a:prstGeom prst="rect">
            <a:avLst/>
          </a:prstGeom>
        </p:spPr>
        <p:txBody>
          <a:bodyPr anchorCtr="0" anchor="t" bIns="121900" lIns="121900" spcFirstLastPara="1" rIns="121900" wrap="square" tIns="121900">
            <a:normAutofit/>
          </a:bodyPr>
          <a:lstStyle>
            <a:lvl1pPr lvl="0" rtl="0" algn="ctr">
              <a:lnSpc>
                <a:spcPct val="80000"/>
              </a:lnSpc>
              <a:spcBef>
                <a:spcPts val="0"/>
              </a:spcBef>
              <a:spcAft>
                <a:spcPts val="0"/>
              </a:spcAft>
              <a:buSzPts val="4800"/>
              <a:buNone/>
              <a:defRPr sz="5500"/>
            </a:lvl1pPr>
            <a:lvl2pPr lvl="1" rtl="0" algn="ctr">
              <a:lnSpc>
                <a:spcPct val="100000"/>
              </a:lnSpc>
              <a:spcBef>
                <a:spcPts val="0"/>
              </a:spcBef>
              <a:spcAft>
                <a:spcPts val="0"/>
              </a:spcAft>
              <a:buSzPts val="4800"/>
              <a:buNone/>
              <a:defRPr sz="4800"/>
            </a:lvl2pPr>
            <a:lvl3pPr lvl="2" rtl="0" algn="ctr">
              <a:lnSpc>
                <a:spcPct val="100000"/>
              </a:lnSpc>
              <a:spcBef>
                <a:spcPts val="0"/>
              </a:spcBef>
              <a:spcAft>
                <a:spcPts val="0"/>
              </a:spcAft>
              <a:buSzPts val="4800"/>
              <a:buNone/>
              <a:defRPr sz="4800"/>
            </a:lvl3pPr>
            <a:lvl4pPr lvl="3" rtl="0" algn="ctr">
              <a:lnSpc>
                <a:spcPct val="100000"/>
              </a:lnSpc>
              <a:spcBef>
                <a:spcPts val="0"/>
              </a:spcBef>
              <a:spcAft>
                <a:spcPts val="0"/>
              </a:spcAft>
              <a:buSzPts val="4800"/>
              <a:buNone/>
              <a:defRPr sz="4800"/>
            </a:lvl4pPr>
            <a:lvl5pPr lvl="4" rtl="0" algn="ctr">
              <a:lnSpc>
                <a:spcPct val="100000"/>
              </a:lnSpc>
              <a:spcBef>
                <a:spcPts val="0"/>
              </a:spcBef>
              <a:spcAft>
                <a:spcPts val="0"/>
              </a:spcAft>
              <a:buSzPts val="4800"/>
              <a:buNone/>
              <a:defRPr sz="4800"/>
            </a:lvl5pPr>
            <a:lvl6pPr lvl="5" rtl="0" algn="ctr">
              <a:lnSpc>
                <a:spcPct val="100000"/>
              </a:lnSpc>
              <a:spcBef>
                <a:spcPts val="0"/>
              </a:spcBef>
              <a:spcAft>
                <a:spcPts val="0"/>
              </a:spcAft>
              <a:buSzPts val="4800"/>
              <a:buNone/>
              <a:defRPr sz="4800"/>
            </a:lvl6pPr>
            <a:lvl7pPr lvl="6" rtl="0" algn="ctr">
              <a:lnSpc>
                <a:spcPct val="100000"/>
              </a:lnSpc>
              <a:spcBef>
                <a:spcPts val="0"/>
              </a:spcBef>
              <a:spcAft>
                <a:spcPts val="0"/>
              </a:spcAft>
              <a:buSzPts val="4800"/>
              <a:buNone/>
              <a:defRPr sz="4800"/>
            </a:lvl7pPr>
            <a:lvl8pPr lvl="7" rtl="0" algn="ctr">
              <a:lnSpc>
                <a:spcPct val="100000"/>
              </a:lnSpc>
              <a:spcBef>
                <a:spcPts val="0"/>
              </a:spcBef>
              <a:spcAft>
                <a:spcPts val="0"/>
              </a:spcAft>
              <a:buSzPts val="4800"/>
              <a:buNone/>
              <a:defRPr sz="4800"/>
            </a:lvl8pPr>
            <a:lvl9pPr lvl="8" rtl="0" algn="ctr">
              <a:lnSpc>
                <a:spcPct val="100000"/>
              </a:lnSpc>
              <a:spcBef>
                <a:spcPts val="0"/>
              </a:spcBef>
              <a:spcAft>
                <a:spcPts val="0"/>
              </a:spcAft>
              <a:buSzPts val="4800"/>
              <a:buNone/>
              <a:defRPr sz="4800"/>
            </a:lvl9pPr>
          </a:lstStyle>
          <a:p/>
        </p:txBody>
      </p:sp>
      <p:sp>
        <p:nvSpPr>
          <p:cNvPr id="186" name="Google Shape;186;p11"/>
          <p:cNvSpPr/>
          <p:nvPr/>
        </p:nvSpPr>
        <p:spPr>
          <a:xfrm rot="5400000">
            <a:off x="-462658" y="6119355"/>
            <a:ext cx="1131345" cy="114589"/>
          </a:xfrm>
          <a:custGeom>
            <a:rect b="b" l="l" r="r" t="t"/>
            <a:pathLst>
              <a:path extrusionOk="0" h="87640" w="919793">
                <a:moveTo>
                  <a:pt x="657321" y="73442"/>
                </a:moveTo>
                <a:cubicBezTo>
                  <a:pt x="659149" y="73404"/>
                  <a:pt x="660912" y="74128"/>
                  <a:pt x="662179" y="75442"/>
                </a:cubicBezTo>
                <a:cubicBezTo>
                  <a:pt x="663493" y="76709"/>
                  <a:pt x="664217" y="78471"/>
                  <a:pt x="664179" y="80300"/>
                </a:cubicBezTo>
                <a:cubicBezTo>
                  <a:pt x="664198" y="82148"/>
                  <a:pt x="663474" y="83939"/>
                  <a:pt x="662179" y="85253"/>
                </a:cubicBezTo>
                <a:cubicBezTo>
                  <a:pt x="660912" y="86568"/>
                  <a:pt x="659149" y="87291"/>
                  <a:pt x="657321" y="87253"/>
                </a:cubicBezTo>
                <a:cubicBezTo>
                  <a:pt x="655492" y="87291"/>
                  <a:pt x="653730" y="86568"/>
                  <a:pt x="652463" y="85253"/>
                </a:cubicBezTo>
                <a:cubicBezTo>
                  <a:pt x="651168" y="83939"/>
                  <a:pt x="650444" y="82148"/>
                  <a:pt x="650463" y="80300"/>
                </a:cubicBezTo>
                <a:cubicBezTo>
                  <a:pt x="650425" y="78471"/>
                  <a:pt x="651149" y="76709"/>
                  <a:pt x="652463" y="75442"/>
                </a:cubicBezTo>
                <a:cubicBezTo>
                  <a:pt x="653730" y="74128"/>
                  <a:pt x="655492" y="73404"/>
                  <a:pt x="657321" y="73442"/>
                </a:cubicBezTo>
                <a:close/>
                <a:moveTo>
                  <a:pt x="783051" y="31056"/>
                </a:moveTo>
                <a:cubicBezTo>
                  <a:pt x="776688" y="30989"/>
                  <a:pt x="770602" y="33618"/>
                  <a:pt x="766287" y="38295"/>
                </a:cubicBezTo>
                <a:cubicBezTo>
                  <a:pt x="761677" y="42876"/>
                  <a:pt x="759134" y="49134"/>
                  <a:pt x="759238" y="55630"/>
                </a:cubicBezTo>
                <a:cubicBezTo>
                  <a:pt x="759229" y="59935"/>
                  <a:pt x="760343" y="64174"/>
                  <a:pt x="762477" y="67917"/>
                </a:cubicBezTo>
                <a:cubicBezTo>
                  <a:pt x="764468" y="71632"/>
                  <a:pt x="767468" y="74709"/>
                  <a:pt x="771144" y="76776"/>
                </a:cubicBezTo>
                <a:cubicBezTo>
                  <a:pt x="774783" y="78804"/>
                  <a:pt x="778888" y="79852"/>
                  <a:pt x="783051" y="79824"/>
                </a:cubicBezTo>
                <a:cubicBezTo>
                  <a:pt x="787213" y="79843"/>
                  <a:pt x="791319" y="78795"/>
                  <a:pt x="794957" y="76776"/>
                </a:cubicBezTo>
                <a:cubicBezTo>
                  <a:pt x="798586" y="74652"/>
                  <a:pt x="801587" y="71594"/>
                  <a:pt x="803625" y="67917"/>
                </a:cubicBezTo>
                <a:cubicBezTo>
                  <a:pt x="805730" y="64165"/>
                  <a:pt x="806816" y="59926"/>
                  <a:pt x="806768" y="55630"/>
                </a:cubicBezTo>
                <a:cubicBezTo>
                  <a:pt x="806873" y="49134"/>
                  <a:pt x="804330" y="42876"/>
                  <a:pt x="799719" y="38295"/>
                </a:cubicBezTo>
                <a:cubicBezTo>
                  <a:pt x="795452" y="33608"/>
                  <a:pt x="789385" y="30979"/>
                  <a:pt x="783051" y="31056"/>
                </a:cubicBezTo>
                <a:close/>
                <a:moveTo>
                  <a:pt x="124778" y="30960"/>
                </a:moveTo>
                <a:cubicBezTo>
                  <a:pt x="120558" y="30922"/>
                  <a:pt x="116405" y="32046"/>
                  <a:pt x="112776" y="34198"/>
                </a:cubicBezTo>
                <a:cubicBezTo>
                  <a:pt x="109090" y="36332"/>
                  <a:pt x="106061" y="39428"/>
                  <a:pt x="104013" y="43152"/>
                </a:cubicBezTo>
                <a:cubicBezTo>
                  <a:pt x="101851" y="46886"/>
                  <a:pt x="100708" y="51124"/>
                  <a:pt x="100680" y="55439"/>
                </a:cubicBezTo>
                <a:cubicBezTo>
                  <a:pt x="100708" y="59754"/>
                  <a:pt x="101851" y="63993"/>
                  <a:pt x="104013" y="67726"/>
                </a:cubicBezTo>
                <a:cubicBezTo>
                  <a:pt x="106099" y="71489"/>
                  <a:pt x="109157" y="74613"/>
                  <a:pt x="112872" y="76775"/>
                </a:cubicBezTo>
                <a:cubicBezTo>
                  <a:pt x="116462" y="78956"/>
                  <a:pt x="120577" y="80109"/>
                  <a:pt x="124778" y="80109"/>
                </a:cubicBezTo>
                <a:cubicBezTo>
                  <a:pt x="129017" y="80080"/>
                  <a:pt x="133188" y="78966"/>
                  <a:pt x="136875" y="76870"/>
                </a:cubicBezTo>
                <a:cubicBezTo>
                  <a:pt x="140580" y="74822"/>
                  <a:pt x="143638" y="71784"/>
                  <a:pt x="145733" y="68107"/>
                </a:cubicBezTo>
                <a:cubicBezTo>
                  <a:pt x="147857" y="64297"/>
                  <a:pt x="148943" y="59992"/>
                  <a:pt x="148876" y="55630"/>
                </a:cubicBezTo>
                <a:cubicBezTo>
                  <a:pt x="149019" y="49057"/>
                  <a:pt x="146514" y="42714"/>
                  <a:pt x="141923" y="38008"/>
                </a:cubicBezTo>
                <a:cubicBezTo>
                  <a:pt x="137513" y="33484"/>
                  <a:pt x="131474" y="30950"/>
                  <a:pt x="125159" y="30960"/>
                </a:cubicBezTo>
                <a:close/>
                <a:moveTo>
                  <a:pt x="202407" y="30865"/>
                </a:moveTo>
                <a:cubicBezTo>
                  <a:pt x="196739" y="30751"/>
                  <a:pt x="191243" y="32836"/>
                  <a:pt x="187072" y="36675"/>
                </a:cubicBezTo>
                <a:cubicBezTo>
                  <a:pt x="183538" y="40104"/>
                  <a:pt x="181061" y="44467"/>
                  <a:pt x="179928" y="49248"/>
                </a:cubicBezTo>
                <a:lnTo>
                  <a:pt x="225267" y="49248"/>
                </a:lnTo>
                <a:cubicBezTo>
                  <a:pt x="224486" y="45619"/>
                  <a:pt x="222923" y="42209"/>
                  <a:pt x="220695" y="39247"/>
                </a:cubicBezTo>
                <a:cubicBezTo>
                  <a:pt x="218580" y="36618"/>
                  <a:pt x="215875" y="34522"/>
                  <a:pt x="212789" y="33151"/>
                </a:cubicBezTo>
                <a:cubicBezTo>
                  <a:pt x="209541" y="31636"/>
                  <a:pt x="205988" y="30865"/>
                  <a:pt x="202407" y="30865"/>
                </a:cubicBezTo>
                <a:close/>
                <a:moveTo>
                  <a:pt x="599885" y="30675"/>
                </a:moveTo>
                <a:cubicBezTo>
                  <a:pt x="595665" y="30637"/>
                  <a:pt x="591512" y="31761"/>
                  <a:pt x="587883" y="33914"/>
                </a:cubicBezTo>
                <a:cubicBezTo>
                  <a:pt x="584197" y="36047"/>
                  <a:pt x="581168" y="39143"/>
                  <a:pt x="579120" y="42867"/>
                </a:cubicBezTo>
                <a:cubicBezTo>
                  <a:pt x="576958" y="46601"/>
                  <a:pt x="575815" y="50839"/>
                  <a:pt x="575787" y="55154"/>
                </a:cubicBezTo>
                <a:cubicBezTo>
                  <a:pt x="575815" y="59469"/>
                  <a:pt x="576958" y="63708"/>
                  <a:pt x="579120" y="67442"/>
                </a:cubicBezTo>
                <a:cubicBezTo>
                  <a:pt x="581206" y="71204"/>
                  <a:pt x="584264" y="74328"/>
                  <a:pt x="587979" y="76490"/>
                </a:cubicBezTo>
                <a:cubicBezTo>
                  <a:pt x="591569" y="78672"/>
                  <a:pt x="595684" y="79824"/>
                  <a:pt x="599885" y="79824"/>
                </a:cubicBezTo>
                <a:cubicBezTo>
                  <a:pt x="604124" y="79796"/>
                  <a:pt x="608295" y="78681"/>
                  <a:pt x="611982" y="76586"/>
                </a:cubicBezTo>
                <a:cubicBezTo>
                  <a:pt x="615658" y="74509"/>
                  <a:pt x="618725" y="71480"/>
                  <a:pt x="620840" y="67823"/>
                </a:cubicBezTo>
                <a:cubicBezTo>
                  <a:pt x="622964" y="64013"/>
                  <a:pt x="624050" y="59707"/>
                  <a:pt x="623983" y="55345"/>
                </a:cubicBezTo>
                <a:cubicBezTo>
                  <a:pt x="624126" y="48773"/>
                  <a:pt x="621621" y="42429"/>
                  <a:pt x="617030" y="37724"/>
                </a:cubicBezTo>
                <a:cubicBezTo>
                  <a:pt x="612486" y="33209"/>
                  <a:pt x="606286" y="30770"/>
                  <a:pt x="599885" y="30961"/>
                </a:cubicBezTo>
                <a:close/>
                <a:moveTo>
                  <a:pt x="429673" y="30675"/>
                </a:moveTo>
                <a:cubicBezTo>
                  <a:pt x="425425" y="30627"/>
                  <a:pt x="421234" y="31751"/>
                  <a:pt x="417576" y="33913"/>
                </a:cubicBezTo>
                <a:cubicBezTo>
                  <a:pt x="413890" y="36047"/>
                  <a:pt x="410861" y="39142"/>
                  <a:pt x="408813" y="42867"/>
                </a:cubicBezTo>
                <a:cubicBezTo>
                  <a:pt x="406680" y="46610"/>
                  <a:pt x="405565" y="50848"/>
                  <a:pt x="405575" y="55154"/>
                </a:cubicBezTo>
                <a:cubicBezTo>
                  <a:pt x="405565" y="59459"/>
                  <a:pt x="406680" y="63698"/>
                  <a:pt x="408813" y="67441"/>
                </a:cubicBezTo>
                <a:cubicBezTo>
                  <a:pt x="410899" y="71203"/>
                  <a:pt x="413957" y="74328"/>
                  <a:pt x="417672" y="76490"/>
                </a:cubicBezTo>
                <a:cubicBezTo>
                  <a:pt x="421262" y="78671"/>
                  <a:pt x="425377" y="79823"/>
                  <a:pt x="429578" y="79823"/>
                </a:cubicBezTo>
                <a:cubicBezTo>
                  <a:pt x="433855" y="79785"/>
                  <a:pt x="438046" y="78671"/>
                  <a:pt x="441770" y="76585"/>
                </a:cubicBezTo>
                <a:cubicBezTo>
                  <a:pt x="445446" y="74528"/>
                  <a:pt x="448476" y="71499"/>
                  <a:pt x="450533" y="67822"/>
                </a:cubicBezTo>
                <a:cubicBezTo>
                  <a:pt x="452667" y="64012"/>
                  <a:pt x="453743" y="59707"/>
                  <a:pt x="453676" y="55344"/>
                </a:cubicBezTo>
                <a:cubicBezTo>
                  <a:pt x="453819" y="48772"/>
                  <a:pt x="451314" y="42428"/>
                  <a:pt x="446723" y="37723"/>
                </a:cubicBezTo>
                <a:cubicBezTo>
                  <a:pt x="442122" y="33122"/>
                  <a:pt x="435798" y="30665"/>
                  <a:pt x="429292" y="30960"/>
                </a:cubicBezTo>
                <a:close/>
                <a:moveTo>
                  <a:pt x="71723" y="24959"/>
                </a:moveTo>
                <a:lnTo>
                  <a:pt x="79819" y="24959"/>
                </a:lnTo>
                <a:lnTo>
                  <a:pt x="79819" y="85729"/>
                </a:lnTo>
                <a:lnTo>
                  <a:pt x="72009" y="85729"/>
                </a:lnTo>
                <a:close/>
                <a:moveTo>
                  <a:pt x="546544" y="24674"/>
                </a:moveTo>
                <a:lnTo>
                  <a:pt x="554355" y="24674"/>
                </a:lnTo>
                <a:lnTo>
                  <a:pt x="554355" y="85443"/>
                </a:lnTo>
                <a:lnTo>
                  <a:pt x="546544" y="85443"/>
                </a:lnTo>
                <a:close/>
                <a:moveTo>
                  <a:pt x="202311" y="23626"/>
                </a:moveTo>
                <a:cubicBezTo>
                  <a:pt x="211979" y="23283"/>
                  <a:pt x="221209" y="27655"/>
                  <a:pt x="227076" y="35342"/>
                </a:cubicBezTo>
                <a:cubicBezTo>
                  <a:pt x="231639" y="41285"/>
                  <a:pt x="234030" y="48620"/>
                  <a:pt x="233839" y="56106"/>
                </a:cubicBezTo>
                <a:lnTo>
                  <a:pt x="179166" y="56106"/>
                </a:lnTo>
                <a:cubicBezTo>
                  <a:pt x="179080" y="62545"/>
                  <a:pt x="181509" y="68765"/>
                  <a:pt x="185929" y="73442"/>
                </a:cubicBezTo>
                <a:cubicBezTo>
                  <a:pt x="190100" y="77937"/>
                  <a:pt x="195987" y="80433"/>
                  <a:pt x="202121" y="80300"/>
                </a:cubicBezTo>
                <a:cubicBezTo>
                  <a:pt x="205179" y="80290"/>
                  <a:pt x="208207" y="79738"/>
                  <a:pt x="211074" y="78680"/>
                </a:cubicBezTo>
                <a:cubicBezTo>
                  <a:pt x="213799" y="77661"/>
                  <a:pt x="216332" y="76213"/>
                  <a:pt x="218599" y="74394"/>
                </a:cubicBezTo>
                <a:cubicBezTo>
                  <a:pt x="221238" y="71784"/>
                  <a:pt x="223486" y="68793"/>
                  <a:pt x="225267" y="65536"/>
                </a:cubicBezTo>
                <a:lnTo>
                  <a:pt x="231839" y="69060"/>
                </a:lnTo>
                <a:cubicBezTo>
                  <a:pt x="229953" y="72880"/>
                  <a:pt x="227410" y="76328"/>
                  <a:pt x="224314" y="79252"/>
                </a:cubicBezTo>
                <a:cubicBezTo>
                  <a:pt x="221542" y="81824"/>
                  <a:pt x="218314" y="83862"/>
                  <a:pt x="214789" y="85253"/>
                </a:cubicBezTo>
                <a:cubicBezTo>
                  <a:pt x="210941" y="86643"/>
                  <a:pt x="206874" y="87320"/>
                  <a:pt x="202788" y="87253"/>
                </a:cubicBezTo>
                <a:cubicBezTo>
                  <a:pt x="193987" y="87834"/>
                  <a:pt x="185405" y="84319"/>
                  <a:pt x="179547" y="77728"/>
                </a:cubicBezTo>
                <a:cubicBezTo>
                  <a:pt x="174108" y="71699"/>
                  <a:pt x="171117" y="63850"/>
                  <a:pt x="171165" y="55725"/>
                </a:cubicBezTo>
                <a:cubicBezTo>
                  <a:pt x="171098" y="48267"/>
                  <a:pt x="173584" y="41000"/>
                  <a:pt x="178213" y="35151"/>
                </a:cubicBezTo>
                <a:cubicBezTo>
                  <a:pt x="183842" y="27560"/>
                  <a:pt x="192863" y="23245"/>
                  <a:pt x="202311" y="23626"/>
                </a:cubicBezTo>
                <a:close/>
                <a:moveTo>
                  <a:pt x="783051" y="23436"/>
                </a:moveTo>
                <a:cubicBezTo>
                  <a:pt x="791909" y="23207"/>
                  <a:pt x="800415" y="26903"/>
                  <a:pt x="806292" y="33532"/>
                </a:cubicBezTo>
                <a:cubicBezTo>
                  <a:pt x="811816" y="39514"/>
                  <a:pt x="814817" y="47391"/>
                  <a:pt x="814674" y="55535"/>
                </a:cubicBezTo>
                <a:cubicBezTo>
                  <a:pt x="814760" y="63812"/>
                  <a:pt x="811578" y="71785"/>
                  <a:pt x="805816" y="77728"/>
                </a:cubicBezTo>
                <a:cubicBezTo>
                  <a:pt x="799977" y="84062"/>
                  <a:pt x="791662" y="87539"/>
                  <a:pt x="783051" y="87253"/>
                </a:cubicBezTo>
                <a:cubicBezTo>
                  <a:pt x="774412" y="87558"/>
                  <a:pt x="766058" y="84081"/>
                  <a:pt x="760191" y="77728"/>
                </a:cubicBezTo>
                <a:cubicBezTo>
                  <a:pt x="754428" y="71785"/>
                  <a:pt x="751247" y="63812"/>
                  <a:pt x="751333" y="55535"/>
                </a:cubicBezTo>
                <a:cubicBezTo>
                  <a:pt x="751237" y="47429"/>
                  <a:pt x="754228" y="39600"/>
                  <a:pt x="759715" y="33627"/>
                </a:cubicBezTo>
                <a:cubicBezTo>
                  <a:pt x="765620" y="26969"/>
                  <a:pt x="774154" y="23236"/>
                  <a:pt x="783051" y="23436"/>
                </a:cubicBezTo>
                <a:close/>
                <a:moveTo>
                  <a:pt x="711804" y="23436"/>
                </a:moveTo>
                <a:cubicBezTo>
                  <a:pt x="715747" y="23407"/>
                  <a:pt x="719671" y="24017"/>
                  <a:pt x="723424" y="25246"/>
                </a:cubicBezTo>
                <a:cubicBezTo>
                  <a:pt x="726853" y="26322"/>
                  <a:pt x="730072" y="27960"/>
                  <a:pt x="732949" y="30103"/>
                </a:cubicBezTo>
                <a:cubicBezTo>
                  <a:pt x="735540" y="32170"/>
                  <a:pt x="737712" y="34732"/>
                  <a:pt x="739331" y="37628"/>
                </a:cubicBezTo>
                <a:lnTo>
                  <a:pt x="733139" y="41438"/>
                </a:lnTo>
                <a:cubicBezTo>
                  <a:pt x="728063" y="34466"/>
                  <a:pt x="719852" y="30475"/>
                  <a:pt x="711232" y="30770"/>
                </a:cubicBezTo>
                <a:cubicBezTo>
                  <a:pt x="704364" y="30570"/>
                  <a:pt x="697697" y="33142"/>
                  <a:pt x="692754" y="37914"/>
                </a:cubicBezTo>
                <a:cubicBezTo>
                  <a:pt x="687991" y="42410"/>
                  <a:pt x="685334" y="48696"/>
                  <a:pt x="685419" y="55249"/>
                </a:cubicBezTo>
                <a:cubicBezTo>
                  <a:pt x="685400" y="59640"/>
                  <a:pt x="686591" y="63955"/>
                  <a:pt x="688848" y="67727"/>
                </a:cubicBezTo>
                <a:cubicBezTo>
                  <a:pt x="691039" y="71756"/>
                  <a:pt x="694344" y="75061"/>
                  <a:pt x="698373" y="77252"/>
                </a:cubicBezTo>
                <a:cubicBezTo>
                  <a:pt x="702412" y="79414"/>
                  <a:pt x="706936" y="80529"/>
                  <a:pt x="711518" y="80491"/>
                </a:cubicBezTo>
                <a:cubicBezTo>
                  <a:pt x="720100" y="80624"/>
                  <a:pt x="728234" y="76661"/>
                  <a:pt x="733425" y="69823"/>
                </a:cubicBezTo>
                <a:lnTo>
                  <a:pt x="739616" y="73823"/>
                </a:lnTo>
                <a:cubicBezTo>
                  <a:pt x="736683" y="78205"/>
                  <a:pt x="732644" y="81719"/>
                  <a:pt x="727901" y="84015"/>
                </a:cubicBezTo>
                <a:cubicBezTo>
                  <a:pt x="722662" y="86482"/>
                  <a:pt x="716928" y="87720"/>
                  <a:pt x="711137" y="87634"/>
                </a:cubicBezTo>
                <a:cubicBezTo>
                  <a:pt x="702240" y="87806"/>
                  <a:pt x="693649" y="84367"/>
                  <a:pt x="687324" y="78109"/>
                </a:cubicBezTo>
                <a:cubicBezTo>
                  <a:pt x="681114" y="72375"/>
                  <a:pt x="677647" y="64270"/>
                  <a:pt x="677799" y="55821"/>
                </a:cubicBezTo>
                <a:cubicBezTo>
                  <a:pt x="677790" y="50058"/>
                  <a:pt x="679342" y="44400"/>
                  <a:pt x="682276" y="39438"/>
                </a:cubicBezTo>
                <a:cubicBezTo>
                  <a:pt x="685162" y="34437"/>
                  <a:pt x="689382" y="30351"/>
                  <a:pt x="694468" y="27627"/>
                </a:cubicBezTo>
                <a:cubicBezTo>
                  <a:pt x="699802" y="24808"/>
                  <a:pt x="705765" y="23369"/>
                  <a:pt x="711804" y="23436"/>
                </a:cubicBezTo>
                <a:close/>
                <a:moveTo>
                  <a:pt x="262414" y="23245"/>
                </a:moveTo>
                <a:cubicBezTo>
                  <a:pt x="268786" y="23798"/>
                  <a:pt x="274692" y="26807"/>
                  <a:pt x="278892" y="31627"/>
                </a:cubicBezTo>
                <a:lnTo>
                  <a:pt x="273939" y="36771"/>
                </a:lnTo>
                <a:cubicBezTo>
                  <a:pt x="270777" y="33246"/>
                  <a:pt x="266376" y="31094"/>
                  <a:pt x="261652" y="30770"/>
                </a:cubicBezTo>
                <a:cubicBezTo>
                  <a:pt x="259223" y="30732"/>
                  <a:pt x="256871" y="31618"/>
                  <a:pt x="255080" y="33246"/>
                </a:cubicBezTo>
                <a:cubicBezTo>
                  <a:pt x="253394" y="34704"/>
                  <a:pt x="252422" y="36828"/>
                  <a:pt x="252413" y="39056"/>
                </a:cubicBezTo>
                <a:cubicBezTo>
                  <a:pt x="252499" y="41152"/>
                  <a:pt x="253261" y="43162"/>
                  <a:pt x="254604" y="44772"/>
                </a:cubicBezTo>
                <a:cubicBezTo>
                  <a:pt x="257385" y="47439"/>
                  <a:pt x="260604" y="49601"/>
                  <a:pt x="264129" y="51153"/>
                </a:cubicBezTo>
                <a:cubicBezTo>
                  <a:pt x="268643" y="53201"/>
                  <a:pt x="272701" y="56154"/>
                  <a:pt x="276035" y="59821"/>
                </a:cubicBezTo>
                <a:cubicBezTo>
                  <a:pt x="278016" y="62602"/>
                  <a:pt x="279073" y="65936"/>
                  <a:pt x="279083" y="69346"/>
                </a:cubicBezTo>
                <a:cubicBezTo>
                  <a:pt x="279130" y="74109"/>
                  <a:pt x="277235" y="78681"/>
                  <a:pt x="273844" y="82014"/>
                </a:cubicBezTo>
                <a:cubicBezTo>
                  <a:pt x="270339" y="85434"/>
                  <a:pt x="265595" y="87291"/>
                  <a:pt x="260699" y="87158"/>
                </a:cubicBezTo>
                <a:cubicBezTo>
                  <a:pt x="257204" y="87158"/>
                  <a:pt x="253756" y="86377"/>
                  <a:pt x="250603" y="84872"/>
                </a:cubicBezTo>
                <a:cubicBezTo>
                  <a:pt x="247526" y="83405"/>
                  <a:pt x="244821" y="81262"/>
                  <a:pt x="242697" y="78585"/>
                </a:cubicBezTo>
                <a:lnTo>
                  <a:pt x="247650" y="72966"/>
                </a:lnTo>
                <a:cubicBezTo>
                  <a:pt x="250651" y="76995"/>
                  <a:pt x="255299" y="79471"/>
                  <a:pt x="260319" y="79728"/>
                </a:cubicBezTo>
                <a:cubicBezTo>
                  <a:pt x="263262" y="79814"/>
                  <a:pt x="266129" y="78757"/>
                  <a:pt x="268320" y="76776"/>
                </a:cubicBezTo>
                <a:cubicBezTo>
                  <a:pt x="270406" y="74985"/>
                  <a:pt x="271625" y="72385"/>
                  <a:pt x="271653" y="69632"/>
                </a:cubicBezTo>
                <a:cubicBezTo>
                  <a:pt x="271634" y="67441"/>
                  <a:pt x="270863" y="65317"/>
                  <a:pt x="269463" y="63631"/>
                </a:cubicBezTo>
                <a:cubicBezTo>
                  <a:pt x="266653" y="60983"/>
                  <a:pt x="263433" y="58802"/>
                  <a:pt x="259938" y="57154"/>
                </a:cubicBezTo>
                <a:cubicBezTo>
                  <a:pt x="255623" y="55259"/>
                  <a:pt x="251784" y="52430"/>
                  <a:pt x="248698" y="48867"/>
                </a:cubicBezTo>
                <a:cubicBezTo>
                  <a:pt x="246698" y="46105"/>
                  <a:pt x="245660" y="42752"/>
                  <a:pt x="245745" y="39342"/>
                </a:cubicBezTo>
                <a:cubicBezTo>
                  <a:pt x="245631" y="34999"/>
                  <a:pt x="247355" y="30808"/>
                  <a:pt x="250508" y="27817"/>
                </a:cubicBezTo>
                <a:cubicBezTo>
                  <a:pt x="253699" y="24760"/>
                  <a:pt x="257994" y="23112"/>
                  <a:pt x="262414" y="23245"/>
                </a:cubicBezTo>
                <a:close/>
                <a:moveTo>
                  <a:pt x="19813" y="23245"/>
                </a:moveTo>
                <a:cubicBezTo>
                  <a:pt x="26146" y="23845"/>
                  <a:pt x="32005" y="26836"/>
                  <a:pt x="36196" y="31627"/>
                </a:cubicBezTo>
                <a:lnTo>
                  <a:pt x="31147" y="36771"/>
                </a:lnTo>
                <a:cubicBezTo>
                  <a:pt x="28023" y="33256"/>
                  <a:pt x="23651" y="31104"/>
                  <a:pt x="18955" y="30770"/>
                </a:cubicBezTo>
                <a:cubicBezTo>
                  <a:pt x="16526" y="30732"/>
                  <a:pt x="14174" y="31618"/>
                  <a:pt x="12383" y="33247"/>
                </a:cubicBezTo>
                <a:cubicBezTo>
                  <a:pt x="10697" y="34704"/>
                  <a:pt x="9725" y="36828"/>
                  <a:pt x="9716" y="39057"/>
                </a:cubicBezTo>
                <a:cubicBezTo>
                  <a:pt x="9802" y="41152"/>
                  <a:pt x="10564" y="43162"/>
                  <a:pt x="11907" y="44772"/>
                </a:cubicBezTo>
                <a:cubicBezTo>
                  <a:pt x="14688" y="47439"/>
                  <a:pt x="17907" y="49601"/>
                  <a:pt x="21432" y="51154"/>
                </a:cubicBezTo>
                <a:cubicBezTo>
                  <a:pt x="25928" y="53201"/>
                  <a:pt x="29947" y="56145"/>
                  <a:pt x="33243" y="59821"/>
                </a:cubicBezTo>
                <a:cubicBezTo>
                  <a:pt x="35291" y="62574"/>
                  <a:pt x="36396" y="65917"/>
                  <a:pt x="36386" y="69346"/>
                </a:cubicBezTo>
                <a:cubicBezTo>
                  <a:pt x="36443" y="74128"/>
                  <a:pt x="34510" y="78710"/>
                  <a:pt x="31052" y="82015"/>
                </a:cubicBezTo>
                <a:cubicBezTo>
                  <a:pt x="27594" y="85453"/>
                  <a:pt x="22880" y="87311"/>
                  <a:pt x="18003" y="87158"/>
                </a:cubicBezTo>
                <a:cubicBezTo>
                  <a:pt x="14507" y="87158"/>
                  <a:pt x="11059" y="86377"/>
                  <a:pt x="7906" y="84872"/>
                </a:cubicBezTo>
                <a:cubicBezTo>
                  <a:pt x="4820" y="83405"/>
                  <a:pt x="2124" y="81262"/>
                  <a:pt x="0" y="78586"/>
                </a:cubicBezTo>
                <a:lnTo>
                  <a:pt x="4954" y="72966"/>
                </a:lnTo>
                <a:cubicBezTo>
                  <a:pt x="7954" y="76995"/>
                  <a:pt x="12602" y="79472"/>
                  <a:pt x="17622" y="79729"/>
                </a:cubicBezTo>
                <a:cubicBezTo>
                  <a:pt x="20574" y="79814"/>
                  <a:pt x="23432" y="78757"/>
                  <a:pt x="25623" y="76776"/>
                </a:cubicBezTo>
                <a:cubicBezTo>
                  <a:pt x="27718" y="74985"/>
                  <a:pt x="28928" y="72385"/>
                  <a:pt x="28956" y="69632"/>
                </a:cubicBezTo>
                <a:cubicBezTo>
                  <a:pt x="28937" y="67441"/>
                  <a:pt x="28166" y="65317"/>
                  <a:pt x="26766" y="63631"/>
                </a:cubicBezTo>
                <a:cubicBezTo>
                  <a:pt x="23956" y="60974"/>
                  <a:pt x="20746" y="58793"/>
                  <a:pt x="17241" y="57154"/>
                </a:cubicBezTo>
                <a:cubicBezTo>
                  <a:pt x="12973" y="55230"/>
                  <a:pt x="9163" y="52401"/>
                  <a:pt x="6097" y="48868"/>
                </a:cubicBezTo>
                <a:cubicBezTo>
                  <a:pt x="4096" y="46105"/>
                  <a:pt x="3058" y="42753"/>
                  <a:pt x="3144" y="39343"/>
                </a:cubicBezTo>
                <a:cubicBezTo>
                  <a:pt x="2991" y="34990"/>
                  <a:pt x="4725" y="30789"/>
                  <a:pt x="7906" y="27817"/>
                </a:cubicBezTo>
                <a:cubicBezTo>
                  <a:pt x="11088" y="24741"/>
                  <a:pt x="15383" y="23083"/>
                  <a:pt x="19813" y="23245"/>
                </a:cubicBezTo>
                <a:close/>
                <a:moveTo>
                  <a:pt x="857726" y="23150"/>
                </a:moveTo>
                <a:cubicBezTo>
                  <a:pt x="860612" y="23141"/>
                  <a:pt x="863460" y="23722"/>
                  <a:pt x="866108" y="24865"/>
                </a:cubicBezTo>
                <a:cubicBezTo>
                  <a:pt x="868594" y="25865"/>
                  <a:pt x="870813" y="27427"/>
                  <a:pt x="872585" y="29437"/>
                </a:cubicBezTo>
                <a:cubicBezTo>
                  <a:pt x="874576" y="31885"/>
                  <a:pt x="876071" y="34695"/>
                  <a:pt x="876966" y="37724"/>
                </a:cubicBezTo>
                <a:cubicBezTo>
                  <a:pt x="879157" y="33352"/>
                  <a:pt x="882443" y="29608"/>
                  <a:pt x="886491" y="26865"/>
                </a:cubicBezTo>
                <a:cubicBezTo>
                  <a:pt x="890235" y="24436"/>
                  <a:pt x="894607" y="23141"/>
                  <a:pt x="899065" y="23150"/>
                </a:cubicBezTo>
                <a:cubicBezTo>
                  <a:pt x="903008" y="23065"/>
                  <a:pt x="906894" y="24160"/>
                  <a:pt x="910209" y="26294"/>
                </a:cubicBezTo>
                <a:cubicBezTo>
                  <a:pt x="913438" y="28446"/>
                  <a:pt x="915933" y="31542"/>
                  <a:pt x="917352" y="35152"/>
                </a:cubicBezTo>
                <a:cubicBezTo>
                  <a:pt x="919219" y="40667"/>
                  <a:pt x="920029" y="46486"/>
                  <a:pt x="919734" y="52297"/>
                </a:cubicBezTo>
                <a:lnTo>
                  <a:pt x="919734" y="85444"/>
                </a:lnTo>
                <a:lnTo>
                  <a:pt x="911733" y="85444"/>
                </a:lnTo>
                <a:lnTo>
                  <a:pt x="911733" y="52297"/>
                </a:lnTo>
                <a:cubicBezTo>
                  <a:pt x="911990" y="47772"/>
                  <a:pt x="911504" y="43239"/>
                  <a:pt x="910304" y="38867"/>
                </a:cubicBezTo>
                <a:cubicBezTo>
                  <a:pt x="909428" y="36419"/>
                  <a:pt x="907751" y="34333"/>
                  <a:pt x="905541" y="32961"/>
                </a:cubicBezTo>
                <a:cubicBezTo>
                  <a:pt x="903170" y="31418"/>
                  <a:pt x="900369" y="30646"/>
                  <a:pt x="897541" y="30770"/>
                </a:cubicBezTo>
                <a:cubicBezTo>
                  <a:pt x="893807" y="30713"/>
                  <a:pt x="890159" y="31885"/>
                  <a:pt x="887158" y="34104"/>
                </a:cubicBezTo>
                <a:cubicBezTo>
                  <a:pt x="884034" y="36304"/>
                  <a:pt x="881643" y="39390"/>
                  <a:pt x="880300" y="42962"/>
                </a:cubicBezTo>
                <a:cubicBezTo>
                  <a:pt x="878500" y="49144"/>
                  <a:pt x="877757" y="55583"/>
                  <a:pt x="878109" y="62012"/>
                </a:cubicBezTo>
                <a:lnTo>
                  <a:pt x="878109" y="85825"/>
                </a:lnTo>
                <a:lnTo>
                  <a:pt x="870394" y="85825"/>
                </a:lnTo>
                <a:lnTo>
                  <a:pt x="870394" y="54678"/>
                </a:lnTo>
                <a:cubicBezTo>
                  <a:pt x="870623" y="49687"/>
                  <a:pt x="870175" y="44686"/>
                  <a:pt x="869061" y="39819"/>
                </a:cubicBezTo>
                <a:cubicBezTo>
                  <a:pt x="868194" y="37238"/>
                  <a:pt x="866527" y="34999"/>
                  <a:pt x="864298" y="33437"/>
                </a:cubicBezTo>
                <a:cubicBezTo>
                  <a:pt x="861888" y="31875"/>
                  <a:pt x="859069" y="31075"/>
                  <a:pt x="856202" y="31151"/>
                </a:cubicBezTo>
                <a:cubicBezTo>
                  <a:pt x="852554" y="31142"/>
                  <a:pt x="848991" y="32275"/>
                  <a:pt x="846010" y="34390"/>
                </a:cubicBezTo>
                <a:cubicBezTo>
                  <a:pt x="842867" y="36552"/>
                  <a:pt x="840447" y="39600"/>
                  <a:pt x="839057" y="43153"/>
                </a:cubicBezTo>
                <a:cubicBezTo>
                  <a:pt x="837276" y="48620"/>
                  <a:pt x="836504" y="54364"/>
                  <a:pt x="836771" y="60107"/>
                </a:cubicBezTo>
                <a:lnTo>
                  <a:pt x="836771" y="85825"/>
                </a:lnTo>
                <a:lnTo>
                  <a:pt x="828960" y="85825"/>
                </a:lnTo>
                <a:lnTo>
                  <a:pt x="829056" y="24674"/>
                </a:lnTo>
                <a:lnTo>
                  <a:pt x="836866" y="24674"/>
                </a:lnTo>
                <a:lnTo>
                  <a:pt x="836866" y="35152"/>
                </a:lnTo>
                <a:cubicBezTo>
                  <a:pt x="839105" y="31828"/>
                  <a:pt x="841953" y="28951"/>
                  <a:pt x="845248" y="26675"/>
                </a:cubicBezTo>
                <a:cubicBezTo>
                  <a:pt x="849011" y="24379"/>
                  <a:pt x="853325" y="23160"/>
                  <a:pt x="857726" y="23150"/>
                </a:cubicBezTo>
                <a:close/>
                <a:moveTo>
                  <a:pt x="321373" y="23149"/>
                </a:moveTo>
                <a:cubicBezTo>
                  <a:pt x="324259" y="23140"/>
                  <a:pt x="327107" y="23721"/>
                  <a:pt x="329755" y="24864"/>
                </a:cubicBezTo>
                <a:cubicBezTo>
                  <a:pt x="332222" y="25893"/>
                  <a:pt x="334442" y="27455"/>
                  <a:pt x="336232" y="29436"/>
                </a:cubicBezTo>
                <a:cubicBezTo>
                  <a:pt x="338194" y="31903"/>
                  <a:pt x="339671" y="34713"/>
                  <a:pt x="340614" y="37723"/>
                </a:cubicBezTo>
                <a:cubicBezTo>
                  <a:pt x="342804" y="33351"/>
                  <a:pt x="346091" y="29608"/>
                  <a:pt x="350139" y="26864"/>
                </a:cubicBezTo>
                <a:cubicBezTo>
                  <a:pt x="353882" y="24435"/>
                  <a:pt x="358254" y="23140"/>
                  <a:pt x="362712" y="23149"/>
                </a:cubicBezTo>
                <a:cubicBezTo>
                  <a:pt x="366655" y="23083"/>
                  <a:pt x="370532" y="24178"/>
                  <a:pt x="373856" y="26293"/>
                </a:cubicBezTo>
                <a:cubicBezTo>
                  <a:pt x="377047" y="28493"/>
                  <a:pt x="379523" y="31570"/>
                  <a:pt x="381000" y="35151"/>
                </a:cubicBezTo>
                <a:cubicBezTo>
                  <a:pt x="382781" y="40685"/>
                  <a:pt x="383552" y="46486"/>
                  <a:pt x="383286" y="52296"/>
                </a:cubicBezTo>
                <a:lnTo>
                  <a:pt x="383286" y="85443"/>
                </a:lnTo>
                <a:lnTo>
                  <a:pt x="375380" y="85443"/>
                </a:lnTo>
                <a:lnTo>
                  <a:pt x="375380" y="52296"/>
                </a:lnTo>
                <a:cubicBezTo>
                  <a:pt x="375637" y="47772"/>
                  <a:pt x="375152" y="43238"/>
                  <a:pt x="373951" y="38866"/>
                </a:cubicBezTo>
                <a:cubicBezTo>
                  <a:pt x="373046" y="36437"/>
                  <a:pt x="371370" y="34360"/>
                  <a:pt x="369189" y="32960"/>
                </a:cubicBezTo>
                <a:cubicBezTo>
                  <a:pt x="366808" y="31436"/>
                  <a:pt x="364017" y="30674"/>
                  <a:pt x="361188" y="30769"/>
                </a:cubicBezTo>
                <a:cubicBezTo>
                  <a:pt x="357454" y="30712"/>
                  <a:pt x="353806" y="31884"/>
                  <a:pt x="350806" y="34103"/>
                </a:cubicBezTo>
                <a:cubicBezTo>
                  <a:pt x="347681" y="36303"/>
                  <a:pt x="345291" y="39390"/>
                  <a:pt x="343948" y="42961"/>
                </a:cubicBezTo>
                <a:cubicBezTo>
                  <a:pt x="342100" y="49134"/>
                  <a:pt x="341357" y="55582"/>
                  <a:pt x="341757" y="62011"/>
                </a:cubicBezTo>
                <a:lnTo>
                  <a:pt x="341757" y="85824"/>
                </a:lnTo>
                <a:lnTo>
                  <a:pt x="333946" y="85824"/>
                </a:lnTo>
                <a:lnTo>
                  <a:pt x="333946" y="54677"/>
                </a:lnTo>
                <a:cubicBezTo>
                  <a:pt x="334213" y="49677"/>
                  <a:pt x="333727" y="44676"/>
                  <a:pt x="332518" y="39818"/>
                </a:cubicBezTo>
                <a:cubicBezTo>
                  <a:pt x="331679" y="37218"/>
                  <a:pt x="330003" y="34980"/>
                  <a:pt x="327755" y="33436"/>
                </a:cubicBezTo>
                <a:cubicBezTo>
                  <a:pt x="325345" y="31874"/>
                  <a:pt x="322526" y="31074"/>
                  <a:pt x="319659" y="31150"/>
                </a:cubicBezTo>
                <a:cubicBezTo>
                  <a:pt x="316039" y="31141"/>
                  <a:pt x="312505" y="32274"/>
                  <a:pt x="309562" y="34389"/>
                </a:cubicBezTo>
                <a:cubicBezTo>
                  <a:pt x="306419" y="36551"/>
                  <a:pt x="304000" y="39599"/>
                  <a:pt x="302609" y="43152"/>
                </a:cubicBezTo>
                <a:cubicBezTo>
                  <a:pt x="300828" y="48619"/>
                  <a:pt x="300056" y="54363"/>
                  <a:pt x="300323" y="60107"/>
                </a:cubicBezTo>
                <a:lnTo>
                  <a:pt x="300323" y="85824"/>
                </a:lnTo>
                <a:lnTo>
                  <a:pt x="292512" y="85824"/>
                </a:lnTo>
                <a:lnTo>
                  <a:pt x="292703" y="24674"/>
                </a:lnTo>
                <a:lnTo>
                  <a:pt x="300514" y="24674"/>
                </a:lnTo>
                <a:lnTo>
                  <a:pt x="300514" y="35151"/>
                </a:lnTo>
                <a:cubicBezTo>
                  <a:pt x="302752" y="31827"/>
                  <a:pt x="305600" y="28950"/>
                  <a:pt x="308895" y="26674"/>
                </a:cubicBezTo>
                <a:cubicBezTo>
                  <a:pt x="312648" y="24359"/>
                  <a:pt x="316963" y="23140"/>
                  <a:pt x="321373" y="23149"/>
                </a:cubicBezTo>
                <a:close/>
                <a:moveTo>
                  <a:pt x="508635" y="22959"/>
                </a:moveTo>
                <a:cubicBezTo>
                  <a:pt x="512921" y="22883"/>
                  <a:pt x="517131" y="24073"/>
                  <a:pt x="520731" y="26388"/>
                </a:cubicBezTo>
                <a:cubicBezTo>
                  <a:pt x="524237" y="28703"/>
                  <a:pt x="526961" y="32017"/>
                  <a:pt x="528542" y="35913"/>
                </a:cubicBezTo>
                <a:cubicBezTo>
                  <a:pt x="530475" y="41809"/>
                  <a:pt x="531314" y="48000"/>
                  <a:pt x="531018" y="54201"/>
                </a:cubicBezTo>
                <a:lnTo>
                  <a:pt x="531018" y="85443"/>
                </a:lnTo>
                <a:lnTo>
                  <a:pt x="523208" y="85443"/>
                </a:lnTo>
                <a:lnTo>
                  <a:pt x="523208" y="56868"/>
                </a:lnTo>
                <a:cubicBezTo>
                  <a:pt x="523379" y="52182"/>
                  <a:pt x="523094" y="47495"/>
                  <a:pt x="522351" y="42866"/>
                </a:cubicBezTo>
                <a:cubicBezTo>
                  <a:pt x="521789" y="39171"/>
                  <a:pt x="519931" y="35799"/>
                  <a:pt x="517112" y="33341"/>
                </a:cubicBezTo>
                <a:cubicBezTo>
                  <a:pt x="514216" y="31217"/>
                  <a:pt x="510692" y="30150"/>
                  <a:pt x="507111" y="30293"/>
                </a:cubicBezTo>
                <a:cubicBezTo>
                  <a:pt x="502415" y="30255"/>
                  <a:pt x="497872" y="31951"/>
                  <a:pt x="494347" y="35056"/>
                </a:cubicBezTo>
                <a:cubicBezTo>
                  <a:pt x="490709" y="37989"/>
                  <a:pt x="488127" y="42038"/>
                  <a:pt x="487013" y="46581"/>
                </a:cubicBezTo>
                <a:cubicBezTo>
                  <a:pt x="486060" y="52048"/>
                  <a:pt x="485670" y="57601"/>
                  <a:pt x="485870" y="63154"/>
                </a:cubicBezTo>
                <a:lnTo>
                  <a:pt x="485870" y="85443"/>
                </a:lnTo>
                <a:lnTo>
                  <a:pt x="478059" y="85443"/>
                </a:lnTo>
                <a:lnTo>
                  <a:pt x="478059" y="24673"/>
                </a:lnTo>
                <a:lnTo>
                  <a:pt x="485870" y="24673"/>
                </a:lnTo>
                <a:lnTo>
                  <a:pt x="485870" y="35532"/>
                </a:lnTo>
                <a:cubicBezTo>
                  <a:pt x="488623" y="31665"/>
                  <a:pt x="492166" y="28417"/>
                  <a:pt x="496252" y="26007"/>
                </a:cubicBezTo>
                <a:cubicBezTo>
                  <a:pt x="500062" y="23988"/>
                  <a:pt x="504320" y="22940"/>
                  <a:pt x="508635" y="22959"/>
                </a:cubicBezTo>
                <a:close/>
                <a:moveTo>
                  <a:pt x="599218" y="22769"/>
                </a:moveTo>
                <a:cubicBezTo>
                  <a:pt x="603914" y="22712"/>
                  <a:pt x="608553" y="23788"/>
                  <a:pt x="612744" y="25913"/>
                </a:cubicBezTo>
                <a:cubicBezTo>
                  <a:pt x="616954" y="28227"/>
                  <a:pt x="620573" y="31485"/>
                  <a:pt x="623316" y="35438"/>
                </a:cubicBezTo>
                <a:lnTo>
                  <a:pt x="623316" y="24674"/>
                </a:lnTo>
                <a:lnTo>
                  <a:pt x="631127" y="24674"/>
                </a:lnTo>
                <a:lnTo>
                  <a:pt x="631127" y="85444"/>
                </a:lnTo>
                <a:lnTo>
                  <a:pt x="623412" y="85444"/>
                </a:lnTo>
                <a:lnTo>
                  <a:pt x="623412" y="74966"/>
                </a:lnTo>
                <a:cubicBezTo>
                  <a:pt x="620449" y="78700"/>
                  <a:pt x="616716" y="81758"/>
                  <a:pt x="612458" y="83920"/>
                </a:cubicBezTo>
                <a:cubicBezTo>
                  <a:pt x="608295" y="86015"/>
                  <a:pt x="603685" y="87063"/>
                  <a:pt x="599028" y="86968"/>
                </a:cubicBezTo>
                <a:cubicBezTo>
                  <a:pt x="590684" y="87015"/>
                  <a:pt x="582702" y="83558"/>
                  <a:pt x="577025" y="77443"/>
                </a:cubicBezTo>
                <a:cubicBezTo>
                  <a:pt x="570862" y="71480"/>
                  <a:pt x="567414" y="63251"/>
                  <a:pt x="567500" y="54678"/>
                </a:cubicBezTo>
                <a:cubicBezTo>
                  <a:pt x="567424" y="46220"/>
                  <a:pt x="570872" y="38105"/>
                  <a:pt x="577025" y="32294"/>
                </a:cubicBezTo>
                <a:cubicBezTo>
                  <a:pt x="582740" y="26122"/>
                  <a:pt x="590808" y="22655"/>
                  <a:pt x="599218" y="22769"/>
                </a:cubicBezTo>
                <a:close/>
                <a:moveTo>
                  <a:pt x="428911" y="22769"/>
                </a:moveTo>
                <a:cubicBezTo>
                  <a:pt x="433607" y="22712"/>
                  <a:pt x="438246" y="23788"/>
                  <a:pt x="442437" y="25912"/>
                </a:cubicBezTo>
                <a:cubicBezTo>
                  <a:pt x="446647" y="28227"/>
                  <a:pt x="450266" y="31484"/>
                  <a:pt x="453009" y="35437"/>
                </a:cubicBezTo>
                <a:lnTo>
                  <a:pt x="453009" y="24674"/>
                </a:lnTo>
                <a:lnTo>
                  <a:pt x="460820" y="24674"/>
                </a:lnTo>
                <a:lnTo>
                  <a:pt x="460820" y="85443"/>
                </a:lnTo>
                <a:lnTo>
                  <a:pt x="453105" y="85443"/>
                </a:lnTo>
                <a:lnTo>
                  <a:pt x="453105" y="74966"/>
                </a:lnTo>
                <a:cubicBezTo>
                  <a:pt x="450162" y="78719"/>
                  <a:pt x="446418" y="81786"/>
                  <a:pt x="442151" y="83919"/>
                </a:cubicBezTo>
                <a:cubicBezTo>
                  <a:pt x="437988" y="86015"/>
                  <a:pt x="433378" y="87063"/>
                  <a:pt x="428721" y="86967"/>
                </a:cubicBezTo>
                <a:cubicBezTo>
                  <a:pt x="420377" y="87015"/>
                  <a:pt x="412395" y="83557"/>
                  <a:pt x="406718" y="77442"/>
                </a:cubicBezTo>
                <a:cubicBezTo>
                  <a:pt x="400555" y="71480"/>
                  <a:pt x="397107" y="63250"/>
                  <a:pt x="397193" y="54677"/>
                </a:cubicBezTo>
                <a:cubicBezTo>
                  <a:pt x="397155" y="46229"/>
                  <a:pt x="400603" y="38132"/>
                  <a:pt x="406718" y="32294"/>
                </a:cubicBezTo>
                <a:cubicBezTo>
                  <a:pt x="412452" y="26141"/>
                  <a:pt x="420501" y="22683"/>
                  <a:pt x="428911" y="22769"/>
                </a:cubicBezTo>
                <a:close/>
                <a:moveTo>
                  <a:pt x="48863" y="1529"/>
                </a:moveTo>
                <a:lnTo>
                  <a:pt x="56674" y="1529"/>
                </a:lnTo>
                <a:lnTo>
                  <a:pt x="56674" y="85730"/>
                </a:lnTo>
                <a:lnTo>
                  <a:pt x="48863" y="85730"/>
                </a:lnTo>
                <a:close/>
                <a:moveTo>
                  <a:pt x="148209" y="1147"/>
                </a:moveTo>
                <a:lnTo>
                  <a:pt x="156020" y="1528"/>
                </a:lnTo>
                <a:lnTo>
                  <a:pt x="156020" y="85729"/>
                </a:lnTo>
                <a:lnTo>
                  <a:pt x="148305" y="85729"/>
                </a:lnTo>
                <a:lnTo>
                  <a:pt x="148305" y="75251"/>
                </a:lnTo>
                <a:cubicBezTo>
                  <a:pt x="145342" y="78985"/>
                  <a:pt x="141609" y="82042"/>
                  <a:pt x="137351" y="84205"/>
                </a:cubicBezTo>
                <a:cubicBezTo>
                  <a:pt x="133188" y="86300"/>
                  <a:pt x="128578" y="87348"/>
                  <a:pt x="123921" y="87253"/>
                </a:cubicBezTo>
                <a:cubicBezTo>
                  <a:pt x="115577" y="87300"/>
                  <a:pt x="107595" y="83843"/>
                  <a:pt x="101918" y="77728"/>
                </a:cubicBezTo>
                <a:cubicBezTo>
                  <a:pt x="95755" y="71765"/>
                  <a:pt x="92307" y="63535"/>
                  <a:pt x="92393" y="54963"/>
                </a:cubicBezTo>
                <a:cubicBezTo>
                  <a:pt x="92355" y="46514"/>
                  <a:pt x="95803" y="38418"/>
                  <a:pt x="101918" y="32579"/>
                </a:cubicBezTo>
                <a:cubicBezTo>
                  <a:pt x="107633" y="26407"/>
                  <a:pt x="115701" y="22940"/>
                  <a:pt x="124111" y="23054"/>
                </a:cubicBezTo>
                <a:cubicBezTo>
                  <a:pt x="128807" y="22997"/>
                  <a:pt x="133446" y="24073"/>
                  <a:pt x="137637" y="26197"/>
                </a:cubicBezTo>
                <a:cubicBezTo>
                  <a:pt x="141847" y="28512"/>
                  <a:pt x="145466" y="31769"/>
                  <a:pt x="148209" y="35722"/>
                </a:cubicBezTo>
                <a:close/>
                <a:moveTo>
                  <a:pt x="550450" y="4"/>
                </a:moveTo>
                <a:cubicBezTo>
                  <a:pt x="552183" y="-63"/>
                  <a:pt x="553850" y="633"/>
                  <a:pt x="555022" y="1909"/>
                </a:cubicBezTo>
                <a:cubicBezTo>
                  <a:pt x="556260" y="3109"/>
                  <a:pt x="556946" y="4757"/>
                  <a:pt x="556927" y="6481"/>
                </a:cubicBezTo>
                <a:cubicBezTo>
                  <a:pt x="556927" y="8167"/>
                  <a:pt x="556241" y="9786"/>
                  <a:pt x="555022" y="10958"/>
                </a:cubicBezTo>
                <a:cubicBezTo>
                  <a:pt x="553822" y="12196"/>
                  <a:pt x="552174" y="12882"/>
                  <a:pt x="550450" y="12863"/>
                </a:cubicBezTo>
                <a:cubicBezTo>
                  <a:pt x="548764" y="12863"/>
                  <a:pt x="547144" y="12177"/>
                  <a:pt x="545973" y="10958"/>
                </a:cubicBezTo>
                <a:cubicBezTo>
                  <a:pt x="544754" y="9786"/>
                  <a:pt x="544068" y="8167"/>
                  <a:pt x="544068" y="6481"/>
                </a:cubicBezTo>
                <a:cubicBezTo>
                  <a:pt x="544049" y="4757"/>
                  <a:pt x="544735" y="3109"/>
                  <a:pt x="545973" y="1909"/>
                </a:cubicBezTo>
                <a:cubicBezTo>
                  <a:pt x="547116" y="652"/>
                  <a:pt x="548754" y="-44"/>
                  <a:pt x="550450" y="4"/>
                </a:cubicBezTo>
                <a:close/>
                <a:moveTo>
                  <a:pt x="75628" y="4"/>
                </a:moveTo>
                <a:cubicBezTo>
                  <a:pt x="77362" y="-63"/>
                  <a:pt x="79029" y="633"/>
                  <a:pt x="80200" y="1909"/>
                </a:cubicBezTo>
                <a:cubicBezTo>
                  <a:pt x="81439" y="3109"/>
                  <a:pt x="82124" y="4757"/>
                  <a:pt x="82105" y="6481"/>
                </a:cubicBezTo>
                <a:cubicBezTo>
                  <a:pt x="82105" y="8167"/>
                  <a:pt x="81420" y="9786"/>
                  <a:pt x="80200" y="10958"/>
                </a:cubicBezTo>
                <a:cubicBezTo>
                  <a:pt x="79000" y="12196"/>
                  <a:pt x="77352" y="12882"/>
                  <a:pt x="75628" y="12863"/>
                </a:cubicBezTo>
                <a:cubicBezTo>
                  <a:pt x="73942" y="12863"/>
                  <a:pt x="72323" y="12177"/>
                  <a:pt x="71152" y="10958"/>
                </a:cubicBezTo>
                <a:cubicBezTo>
                  <a:pt x="69932" y="9786"/>
                  <a:pt x="69247" y="8167"/>
                  <a:pt x="69247" y="6481"/>
                </a:cubicBezTo>
                <a:cubicBezTo>
                  <a:pt x="69228" y="4757"/>
                  <a:pt x="69913" y="3109"/>
                  <a:pt x="71152" y="1909"/>
                </a:cubicBezTo>
                <a:cubicBezTo>
                  <a:pt x="72295" y="652"/>
                  <a:pt x="73933" y="-44"/>
                  <a:pt x="75628" y="4"/>
                </a:cubicBezTo>
                <a:close/>
              </a:path>
            </a:pathLst>
          </a:custGeom>
          <a:solidFill>
            <a:srgbClr val="66666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meline">
  <p:cSld name="TITLE_AND_TWO_COLUMNS_1_1">
    <p:bg>
      <p:bgPr>
        <a:solidFill>
          <a:schemeClr val="accent3"/>
        </a:solidFill>
      </p:bgPr>
    </p:bg>
    <p:spTree>
      <p:nvGrpSpPr>
        <p:cNvPr id="187" name="Shape 187"/>
        <p:cNvGrpSpPr/>
        <p:nvPr/>
      </p:nvGrpSpPr>
      <p:grpSpPr>
        <a:xfrm>
          <a:off x="0" y="0"/>
          <a:ext cx="0" cy="0"/>
          <a:chOff x="0" y="0"/>
          <a:chExt cx="0" cy="0"/>
        </a:xfrm>
      </p:grpSpPr>
      <p:cxnSp>
        <p:nvCxnSpPr>
          <p:cNvPr id="188" name="Google Shape;188;p12"/>
          <p:cNvCxnSpPr/>
          <p:nvPr/>
        </p:nvCxnSpPr>
        <p:spPr>
          <a:xfrm>
            <a:off x="393850" y="3514663"/>
            <a:ext cx="11404200" cy="0"/>
          </a:xfrm>
          <a:prstGeom prst="straightConnector1">
            <a:avLst/>
          </a:prstGeom>
          <a:noFill/>
          <a:ln cap="rnd" cmpd="sng" w="9525">
            <a:solidFill>
              <a:schemeClr val="accent6"/>
            </a:solidFill>
            <a:prstDash val="solid"/>
            <a:round/>
            <a:headEnd len="med" w="med" type="none"/>
            <a:tailEnd len="med" w="med" type="none"/>
          </a:ln>
        </p:spPr>
      </p:cxnSp>
      <p:cxnSp>
        <p:nvCxnSpPr>
          <p:cNvPr id="189" name="Google Shape;189;p12"/>
          <p:cNvCxnSpPr/>
          <p:nvPr/>
        </p:nvCxnSpPr>
        <p:spPr>
          <a:xfrm rot="10800000">
            <a:off x="1450611" y="3121988"/>
            <a:ext cx="0" cy="663900"/>
          </a:xfrm>
          <a:prstGeom prst="straightConnector1">
            <a:avLst/>
          </a:prstGeom>
          <a:noFill/>
          <a:ln cap="rnd" cmpd="sng" w="9525">
            <a:solidFill>
              <a:schemeClr val="accent6"/>
            </a:solidFill>
            <a:prstDash val="solid"/>
            <a:round/>
            <a:headEnd len="med" w="med" type="none"/>
            <a:tailEnd len="med" w="med" type="none"/>
          </a:ln>
        </p:spPr>
      </p:cxnSp>
      <p:cxnSp>
        <p:nvCxnSpPr>
          <p:cNvPr id="190" name="Google Shape;190;p12"/>
          <p:cNvCxnSpPr/>
          <p:nvPr/>
        </p:nvCxnSpPr>
        <p:spPr>
          <a:xfrm rot="10800000">
            <a:off x="3773307" y="3121975"/>
            <a:ext cx="0" cy="663900"/>
          </a:xfrm>
          <a:prstGeom prst="straightConnector1">
            <a:avLst/>
          </a:prstGeom>
          <a:noFill/>
          <a:ln cap="rnd" cmpd="sng" w="9525">
            <a:solidFill>
              <a:schemeClr val="accent6"/>
            </a:solidFill>
            <a:prstDash val="solid"/>
            <a:round/>
            <a:headEnd len="med" w="med" type="none"/>
            <a:tailEnd len="med" w="med" type="none"/>
          </a:ln>
        </p:spPr>
      </p:cxnSp>
      <p:cxnSp>
        <p:nvCxnSpPr>
          <p:cNvPr id="191" name="Google Shape;191;p12"/>
          <p:cNvCxnSpPr/>
          <p:nvPr/>
        </p:nvCxnSpPr>
        <p:spPr>
          <a:xfrm rot="10800000">
            <a:off x="6096004" y="3097050"/>
            <a:ext cx="0" cy="663900"/>
          </a:xfrm>
          <a:prstGeom prst="straightConnector1">
            <a:avLst/>
          </a:prstGeom>
          <a:noFill/>
          <a:ln cap="rnd" cmpd="sng" w="9525">
            <a:solidFill>
              <a:schemeClr val="accent6"/>
            </a:solidFill>
            <a:prstDash val="solid"/>
            <a:round/>
            <a:headEnd len="med" w="med" type="none"/>
            <a:tailEnd len="med" w="med" type="none"/>
          </a:ln>
        </p:spPr>
      </p:cxnSp>
      <p:cxnSp>
        <p:nvCxnSpPr>
          <p:cNvPr id="192" name="Google Shape;192;p12"/>
          <p:cNvCxnSpPr/>
          <p:nvPr/>
        </p:nvCxnSpPr>
        <p:spPr>
          <a:xfrm rot="10800000">
            <a:off x="8418700" y="3097050"/>
            <a:ext cx="0" cy="663900"/>
          </a:xfrm>
          <a:prstGeom prst="straightConnector1">
            <a:avLst/>
          </a:prstGeom>
          <a:noFill/>
          <a:ln cap="rnd" cmpd="sng" w="9525">
            <a:solidFill>
              <a:schemeClr val="accent6"/>
            </a:solidFill>
            <a:prstDash val="solid"/>
            <a:round/>
            <a:headEnd len="med" w="med" type="none"/>
            <a:tailEnd len="med" w="med" type="none"/>
          </a:ln>
        </p:spPr>
      </p:cxnSp>
      <p:cxnSp>
        <p:nvCxnSpPr>
          <p:cNvPr id="193" name="Google Shape;193;p12"/>
          <p:cNvCxnSpPr/>
          <p:nvPr/>
        </p:nvCxnSpPr>
        <p:spPr>
          <a:xfrm rot="10800000">
            <a:off x="10741396" y="3121975"/>
            <a:ext cx="0" cy="663900"/>
          </a:xfrm>
          <a:prstGeom prst="straightConnector1">
            <a:avLst/>
          </a:prstGeom>
          <a:noFill/>
          <a:ln cap="rnd" cmpd="sng" w="9525">
            <a:solidFill>
              <a:schemeClr val="accent6"/>
            </a:solidFill>
            <a:prstDash val="solid"/>
            <a:round/>
            <a:headEnd len="med" w="med" type="none"/>
            <a:tailEnd len="med" w="med" type="none"/>
          </a:ln>
        </p:spPr>
      </p:cxnSp>
      <p:grpSp>
        <p:nvGrpSpPr>
          <p:cNvPr id="194" name="Google Shape;194;p12"/>
          <p:cNvGrpSpPr/>
          <p:nvPr/>
        </p:nvGrpSpPr>
        <p:grpSpPr>
          <a:xfrm>
            <a:off x="9684650" y="1973950"/>
            <a:ext cx="2113500" cy="3445575"/>
            <a:chOff x="507775" y="1973950"/>
            <a:chExt cx="2113500" cy="3445575"/>
          </a:xfrm>
        </p:grpSpPr>
        <p:sp>
          <p:nvSpPr>
            <p:cNvPr id="195" name="Google Shape;195;p12"/>
            <p:cNvSpPr/>
            <p:nvPr/>
          </p:nvSpPr>
          <p:spPr>
            <a:xfrm>
              <a:off x="889975" y="1973950"/>
              <a:ext cx="1349100" cy="13491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idact Gothic"/>
                <a:ea typeface="Didact Gothic"/>
                <a:cs typeface="Didact Gothic"/>
                <a:sym typeface="Didact Gothic"/>
              </a:endParaRPr>
            </a:p>
          </p:txBody>
        </p:sp>
        <p:sp>
          <p:nvSpPr>
            <p:cNvPr id="196" name="Google Shape;196;p12"/>
            <p:cNvSpPr/>
            <p:nvPr/>
          </p:nvSpPr>
          <p:spPr>
            <a:xfrm>
              <a:off x="507775" y="3745225"/>
              <a:ext cx="2113500" cy="1674300"/>
            </a:xfrm>
            <a:prstGeom prst="roundRect">
              <a:avLst>
                <a:gd fmla="val 6512"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idact Gothic"/>
                <a:ea typeface="Didact Gothic"/>
                <a:cs typeface="Didact Gothic"/>
                <a:sym typeface="Didact Gothic"/>
              </a:endParaRPr>
            </a:p>
          </p:txBody>
        </p:sp>
      </p:grpSp>
      <p:grpSp>
        <p:nvGrpSpPr>
          <p:cNvPr id="197" name="Google Shape;197;p12"/>
          <p:cNvGrpSpPr/>
          <p:nvPr/>
        </p:nvGrpSpPr>
        <p:grpSpPr>
          <a:xfrm>
            <a:off x="7361950" y="1973950"/>
            <a:ext cx="2113500" cy="3445575"/>
            <a:chOff x="507775" y="1973950"/>
            <a:chExt cx="2113500" cy="3445575"/>
          </a:xfrm>
        </p:grpSpPr>
        <p:sp>
          <p:nvSpPr>
            <p:cNvPr id="198" name="Google Shape;198;p12"/>
            <p:cNvSpPr/>
            <p:nvPr/>
          </p:nvSpPr>
          <p:spPr>
            <a:xfrm>
              <a:off x="889975" y="1973950"/>
              <a:ext cx="1349100" cy="13491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idact Gothic"/>
                <a:ea typeface="Didact Gothic"/>
                <a:cs typeface="Didact Gothic"/>
                <a:sym typeface="Didact Gothic"/>
              </a:endParaRPr>
            </a:p>
          </p:txBody>
        </p:sp>
        <p:sp>
          <p:nvSpPr>
            <p:cNvPr id="199" name="Google Shape;199;p12"/>
            <p:cNvSpPr/>
            <p:nvPr/>
          </p:nvSpPr>
          <p:spPr>
            <a:xfrm>
              <a:off x="507775" y="3745225"/>
              <a:ext cx="2113500" cy="1674300"/>
            </a:xfrm>
            <a:prstGeom prst="roundRect">
              <a:avLst>
                <a:gd fmla="val 6512"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idact Gothic"/>
                <a:ea typeface="Didact Gothic"/>
                <a:cs typeface="Didact Gothic"/>
                <a:sym typeface="Didact Gothic"/>
              </a:endParaRPr>
            </a:p>
          </p:txBody>
        </p:sp>
      </p:grpSp>
      <p:grpSp>
        <p:nvGrpSpPr>
          <p:cNvPr id="200" name="Google Shape;200;p12"/>
          <p:cNvGrpSpPr/>
          <p:nvPr/>
        </p:nvGrpSpPr>
        <p:grpSpPr>
          <a:xfrm>
            <a:off x="5039250" y="1973950"/>
            <a:ext cx="2113500" cy="3445575"/>
            <a:chOff x="507775" y="1973950"/>
            <a:chExt cx="2113500" cy="3445575"/>
          </a:xfrm>
        </p:grpSpPr>
        <p:sp>
          <p:nvSpPr>
            <p:cNvPr id="201" name="Google Shape;201;p12"/>
            <p:cNvSpPr/>
            <p:nvPr/>
          </p:nvSpPr>
          <p:spPr>
            <a:xfrm>
              <a:off x="889975" y="1973950"/>
              <a:ext cx="1349100" cy="13491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idact Gothic"/>
                <a:ea typeface="Didact Gothic"/>
                <a:cs typeface="Didact Gothic"/>
                <a:sym typeface="Didact Gothic"/>
              </a:endParaRPr>
            </a:p>
          </p:txBody>
        </p:sp>
        <p:sp>
          <p:nvSpPr>
            <p:cNvPr id="202" name="Google Shape;202;p12"/>
            <p:cNvSpPr/>
            <p:nvPr/>
          </p:nvSpPr>
          <p:spPr>
            <a:xfrm>
              <a:off x="507775" y="3745225"/>
              <a:ext cx="2113500" cy="1674300"/>
            </a:xfrm>
            <a:prstGeom prst="roundRect">
              <a:avLst>
                <a:gd fmla="val 6512"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idact Gothic"/>
                <a:ea typeface="Didact Gothic"/>
                <a:cs typeface="Didact Gothic"/>
                <a:sym typeface="Didact Gothic"/>
              </a:endParaRPr>
            </a:p>
          </p:txBody>
        </p:sp>
      </p:grpSp>
      <p:grpSp>
        <p:nvGrpSpPr>
          <p:cNvPr id="203" name="Google Shape;203;p12"/>
          <p:cNvGrpSpPr/>
          <p:nvPr/>
        </p:nvGrpSpPr>
        <p:grpSpPr>
          <a:xfrm>
            <a:off x="2716550" y="1973950"/>
            <a:ext cx="2113500" cy="3445575"/>
            <a:chOff x="507775" y="1973950"/>
            <a:chExt cx="2113500" cy="3445575"/>
          </a:xfrm>
        </p:grpSpPr>
        <p:sp>
          <p:nvSpPr>
            <p:cNvPr id="204" name="Google Shape;204;p12"/>
            <p:cNvSpPr/>
            <p:nvPr/>
          </p:nvSpPr>
          <p:spPr>
            <a:xfrm>
              <a:off x="889975" y="1973950"/>
              <a:ext cx="1349100" cy="13491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idact Gothic"/>
                <a:ea typeface="Didact Gothic"/>
                <a:cs typeface="Didact Gothic"/>
                <a:sym typeface="Didact Gothic"/>
              </a:endParaRPr>
            </a:p>
          </p:txBody>
        </p:sp>
        <p:sp>
          <p:nvSpPr>
            <p:cNvPr id="205" name="Google Shape;205;p12"/>
            <p:cNvSpPr/>
            <p:nvPr/>
          </p:nvSpPr>
          <p:spPr>
            <a:xfrm>
              <a:off x="507775" y="3745225"/>
              <a:ext cx="2113500" cy="1674300"/>
            </a:xfrm>
            <a:prstGeom prst="roundRect">
              <a:avLst>
                <a:gd fmla="val 6512"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idact Gothic"/>
                <a:ea typeface="Didact Gothic"/>
                <a:cs typeface="Didact Gothic"/>
                <a:sym typeface="Didact Gothic"/>
              </a:endParaRPr>
            </a:p>
          </p:txBody>
        </p:sp>
      </p:grpSp>
      <p:grpSp>
        <p:nvGrpSpPr>
          <p:cNvPr id="206" name="Google Shape;206;p12"/>
          <p:cNvGrpSpPr/>
          <p:nvPr/>
        </p:nvGrpSpPr>
        <p:grpSpPr>
          <a:xfrm>
            <a:off x="393850" y="1973950"/>
            <a:ext cx="2113500" cy="3445575"/>
            <a:chOff x="507775" y="1973950"/>
            <a:chExt cx="2113500" cy="3445575"/>
          </a:xfrm>
        </p:grpSpPr>
        <p:sp>
          <p:nvSpPr>
            <p:cNvPr id="207" name="Google Shape;207;p12"/>
            <p:cNvSpPr/>
            <p:nvPr/>
          </p:nvSpPr>
          <p:spPr>
            <a:xfrm>
              <a:off x="889975" y="1973950"/>
              <a:ext cx="1349100" cy="13491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idact Gothic"/>
                <a:ea typeface="Didact Gothic"/>
                <a:cs typeface="Didact Gothic"/>
                <a:sym typeface="Didact Gothic"/>
              </a:endParaRPr>
            </a:p>
          </p:txBody>
        </p:sp>
        <p:sp>
          <p:nvSpPr>
            <p:cNvPr id="208" name="Google Shape;208;p12"/>
            <p:cNvSpPr/>
            <p:nvPr/>
          </p:nvSpPr>
          <p:spPr>
            <a:xfrm>
              <a:off x="507775" y="3745225"/>
              <a:ext cx="2113500" cy="1674300"/>
            </a:xfrm>
            <a:prstGeom prst="roundRect">
              <a:avLst>
                <a:gd fmla="val 6512"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idact Gothic"/>
                <a:ea typeface="Didact Gothic"/>
                <a:cs typeface="Didact Gothic"/>
                <a:sym typeface="Didact Gothic"/>
              </a:endParaRPr>
            </a:p>
          </p:txBody>
        </p:sp>
      </p:grpSp>
      <p:sp>
        <p:nvSpPr>
          <p:cNvPr id="209" name="Google Shape;209;p12"/>
          <p:cNvSpPr txBox="1"/>
          <p:nvPr>
            <p:ph type="title"/>
          </p:nvPr>
        </p:nvSpPr>
        <p:spPr>
          <a:xfrm>
            <a:off x="766950" y="679800"/>
            <a:ext cx="10658100" cy="763500"/>
          </a:xfrm>
          <a:prstGeom prst="rect">
            <a:avLst/>
          </a:prstGeom>
        </p:spPr>
        <p:txBody>
          <a:bodyPr anchorCtr="0" anchor="t" bIns="121900" lIns="121900" spcFirstLastPara="1" rIns="121900" wrap="square" tIns="121900">
            <a:normAutofit/>
          </a:bodyPr>
          <a:lstStyle>
            <a:lvl1pPr lvl="0" rtl="0" algn="ctr">
              <a:spcBef>
                <a:spcPts val="0"/>
              </a:spcBef>
              <a:spcAft>
                <a:spcPts val="0"/>
              </a:spcAft>
              <a:buClr>
                <a:schemeClr val="accent6"/>
              </a:buClr>
              <a:buSzPts val="4000"/>
              <a:buNone/>
              <a:defRPr>
                <a:solidFill>
                  <a:schemeClr val="accent6"/>
                </a:solidFill>
              </a:defRPr>
            </a:lvl1pPr>
            <a:lvl2pPr lvl="1" rtl="0">
              <a:spcBef>
                <a:spcPts val="0"/>
              </a:spcBef>
              <a:spcAft>
                <a:spcPts val="0"/>
              </a:spcAft>
              <a:buClr>
                <a:schemeClr val="accent6"/>
              </a:buClr>
              <a:buSzPts val="4500"/>
              <a:buNone/>
              <a:defRPr>
                <a:solidFill>
                  <a:schemeClr val="accent6"/>
                </a:solidFill>
              </a:defRPr>
            </a:lvl2pPr>
            <a:lvl3pPr lvl="2" rtl="0">
              <a:spcBef>
                <a:spcPts val="0"/>
              </a:spcBef>
              <a:spcAft>
                <a:spcPts val="0"/>
              </a:spcAft>
              <a:buClr>
                <a:schemeClr val="accent6"/>
              </a:buClr>
              <a:buSzPts val="4500"/>
              <a:buNone/>
              <a:defRPr>
                <a:solidFill>
                  <a:schemeClr val="accent6"/>
                </a:solidFill>
              </a:defRPr>
            </a:lvl3pPr>
            <a:lvl4pPr lvl="3" rtl="0">
              <a:spcBef>
                <a:spcPts val="0"/>
              </a:spcBef>
              <a:spcAft>
                <a:spcPts val="0"/>
              </a:spcAft>
              <a:buClr>
                <a:schemeClr val="accent6"/>
              </a:buClr>
              <a:buSzPts val="4500"/>
              <a:buNone/>
              <a:defRPr>
                <a:solidFill>
                  <a:schemeClr val="accent6"/>
                </a:solidFill>
              </a:defRPr>
            </a:lvl4pPr>
            <a:lvl5pPr lvl="4" rtl="0">
              <a:spcBef>
                <a:spcPts val="0"/>
              </a:spcBef>
              <a:spcAft>
                <a:spcPts val="0"/>
              </a:spcAft>
              <a:buClr>
                <a:schemeClr val="accent6"/>
              </a:buClr>
              <a:buSzPts val="4500"/>
              <a:buNone/>
              <a:defRPr>
                <a:solidFill>
                  <a:schemeClr val="accent6"/>
                </a:solidFill>
              </a:defRPr>
            </a:lvl5pPr>
            <a:lvl6pPr lvl="5" rtl="0">
              <a:spcBef>
                <a:spcPts val="0"/>
              </a:spcBef>
              <a:spcAft>
                <a:spcPts val="0"/>
              </a:spcAft>
              <a:buClr>
                <a:schemeClr val="accent6"/>
              </a:buClr>
              <a:buSzPts val="4500"/>
              <a:buNone/>
              <a:defRPr>
                <a:solidFill>
                  <a:schemeClr val="accent6"/>
                </a:solidFill>
              </a:defRPr>
            </a:lvl6pPr>
            <a:lvl7pPr lvl="6" rtl="0">
              <a:spcBef>
                <a:spcPts val="0"/>
              </a:spcBef>
              <a:spcAft>
                <a:spcPts val="0"/>
              </a:spcAft>
              <a:buClr>
                <a:schemeClr val="accent6"/>
              </a:buClr>
              <a:buSzPts val="4500"/>
              <a:buNone/>
              <a:defRPr>
                <a:solidFill>
                  <a:schemeClr val="accent6"/>
                </a:solidFill>
              </a:defRPr>
            </a:lvl7pPr>
            <a:lvl8pPr lvl="7" rtl="0">
              <a:spcBef>
                <a:spcPts val="0"/>
              </a:spcBef>
              <a:spcAft>
                <a:spcPts val="0"/>
              </a:spcAft>
              <a:buClr>
                <a:schemeClr val="accent6"/>
              </a:buClr>
              <a:buSzPts val="4500"/>
              <a:buNone/>
              <a:defRPr>
                <a:solidFill>
                  <a:schemeClr val="accent6"/>
                </a:solidFill>
              </a:defRPr>
            </a:lvl8pPr>
            <a:lvl9pPr lvl="8" rtl="0">
              <a:spcBef>
                <a:spcPts val="0"/>
              </a:spcBef>
              <a:spcAft>
                <a:spcPts val="0"/>
              </a:spcAft>
              <a:buClr>
                <a:schemeClr val="accent6"/>
              </a:buClr>
              <a:buSzPts val="4500"/>
              <a:buNone/>
              <a:defRPr>
                <a:solidFill>
                  <a:schemeClr val="accent6"/>
                </a:solidFill>
              </a:defRPr>
            </a:lvl9pPr>
          </a:lstStyle>
          <a:p/>
        </p:txBody>
      </p:sp>
      <p:sp>
        <p:nvSpPr>
          <p:cNvPr id="210" name="Google Shape;210;p12"/>
          <p:cNvSpPr txBox="1"/>
          <p:nvPr>
            <p:ph idx="1" type="body"/>
          </p:nvPr>
        </p:nvSpPr>
        <p:spPr>
          <a:xfrm>
            <a:off x="507750" y="4353510"/>
            <a:ext cx="1923300" cy="885000"/>
          </a:xfrm>
          <a:prstGeom prst="rect">
            <a:avLst/>
          </a:prstGeom>
        </p:spPr>
        <p:txBody>
          <a:bodyPr anchorCtr="0" anchor="t" bIns="121900" lIns="121900" spcFirstLastPara="1" rIns="121900" wrap="square" tIns="121900">
            <a:normAutofit/>
          </a:bodyPr>
          <a:lstStyle>
            <a:lvl1pPr indent="-349250" lvl="0" marL="457200" rtl="0" algn="ctr">
              <a:spcBef>
                <a:spcPts val="0"/>
              </a:spcBef>
              <a:spcAft>
                <a:spcPts val="0"/>
              </a:spcAft>
              <a:buSzPts val="1900"/>
              <a:buChar char="●"/>
              <a:defRPr sz="1900"/>
            </a:lvl1pPr>
            <a:lvl2pPr indent="-330200" lvl="1" marL="914400" rtl="0" algn="ctr">
              <a:spcBef>
                <a:spcPts val="0"/>
              </a:spcBef>
              <a:spcAft>
                <a:spcPts val="0"/>
              </a:spcAft>
              <a:buSzPts val="1600"/>
              <a:buChar char="○"/>
              <a:defRPr sz="1600"/>
            </a:lvl2pPr>
            <a:lvl3pPr indent="-330200" lvl="2" marL="1371600" rtl="0" algn="ctr">
              <a:spcBef>
                <a:spcPts val="0"/>
              </a:spcBef>
              <a:spcAft>
                <a:spcPts val="0"/>
              </a:spcAft>
              <a:buSzPts val="1600"/>
              <a:buChar char="■"/>
              <a:defRPr sz="1600"/>
            </a:lvl3pPr>
            <a:lvl4pPr indent="-330200" lvl="3" marL="1828800" rtl="0" algn="ctr">
              <a:spcBef>
                <a:spcPts val="0"/>
              </a:spcBef>
              <a:spcAft>
                <a:spcPts val="0"/>
              </a:spcAft>
              <a:buSzPts val="1600"/>
              <a:buChar char="●"/>
              <a:defRPr sz="1600"/>
            </a:lvl4pPr>
            <a:lvl5pPr indent="-330200" lvl="4" marL="2286000" rtl="0" algn="ctr">
              <a:spcBef>
                <a:spcPts val="0"/>
              </a:spcBef>
              <a:spcAft>
                <a:spcPts val="0"/>
              </a:spcAft>
              <a:buSzPts val="1600"/>
              <a:buChar char="○"/>
              <a:defRPr sz="1600"/>
            </a:lvl5pPr>
            <a:lvl6pPr indent="-330200" lvl="5" marL="2743200" rtl="0" algn="ctr">
              <a:spcBef>
                <a:spcPts val="0"/>
              </a:spcBef>
              <a:spcAft>
                <a:spcPts val="0"/>
              </a:spcAft>
              <a:buSzPts val="1600"/>
              <a:buChar char="■"/>
              <a:defRPr sz="1600"/>
            </a:lvl6pPr>
            <a:lvl7pPr indent="-330200" lvl="6" marL="3200400" rtl="0" algn="ctr">
              <a:spcBef>
                <a:spcPts val="0"/>
              </a:spcBef>
              <a:spcAft>
                <a:spcPts val="0"/>
              </a:spcAft>
              <a:buSzPts val="1600"/>
              <a:buChar char="●"/>
              <a:defRPr sz="1600"/>
            </a:lvl7pPr>
            <a:lvl8pPr indent="-330200" lvl="7" marL="3657600" rtl="0" algn="ctr">
              <a:spcBef>
                <a:spcPts val="0"/>
              </a:spcBef>
              <a:spcAft>
                <a:spcPts val="0"/>
              </a:spcAft>
              <a:buSzPts val="1600"/>
              <a:buChar char="○"/>
              <a:defRPr sz="1600"/>
            </a:lvl8pPr>
            <a:lvl9pPr indent="-330200" lvl="8" marL="4114800" rtl="0" algn="ctr">
              <a:spcBef>
                <a:spcPts val="0"/>
              </a:spcBef>
              <a:spcAft>
                <a:spcPts val="0"/>
              </a:spcAft>
              <a:buSzPts val="1600"/>
              <a:buChar char="■"/>
              <a:defRPr sz="1600"/>
            </a:lvl9pPr>
          </a:lstStyle>
          <a:p/>
        </p:txBody>
      </p:sp>
      <p:sp>
        <p:nvSpPr>
          <p:cNvPr id="211" name="Google Shape;211;p12"/>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12" name="Google Shape;212;p12"/>
          <p:cNvSpPr txBox="1"/>
          <p:nvPr>
            <p:ph idx="2" type="subTitle"/>
          </p:nvPr>
        </p:nvSpPr>
        <p:spPr>
          <a:xfrm>
            <a:off x="507750" y="2393575"/>
            <a:ext cx="1828200" cy="615300"/>
          </a:xfrm>
          <a:prstGeom prst="rect">
            <a:avLst/>
          </a:prstGeom>
          <a:noFill/>
        </p:spPr>
        <p:txBody>
          <a:bodyPr anchorCtr="0" anchor="t" bIns="121900" lIns="121900" spcFirstLastPara="1" rIns="121900" wrap="square" tIns="121900">
            <a:normAutofit/>
          </a:bodyPr>
          <a:lstStyle>
            <a:lvl1pPr lvl="0" rtl="0" algn="ctr">
              <a:lnSpc>
                <a:spcPct val="80000"/>
              </a:lnSpc>
              <a:spcBef>
                <a:spcPts val="0"/>
              </a:spcBef>
              <a:spcAft>
                <a:spcPts val="0"/>
              </a:spcAft>
              <a:buSzPts val="2800"/>
              <a:buNone/>
              <a:defRPr sz="2800">
                <a:solidFill>
                  <a:schemeClr val="accent6"/>
                </a:solidFill>
                <a:latin typeface="Aclonica"/>
                <a:ea typeface="Aclonica"/>
                <a:cs typeface="Aclonica"/>
                <a:sym typeface="Aclonica"/>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13" name="Google Shape;213;p12"/>
          <p:cNvSpPr txBox="1"/>
          <p:nvPr>
            <p:ph idx="3" type="body"/>
          </p:nvPr>
        </p:nvSpPr>
        <p:spPr>
          <a:xfrm>
            <a:off x="2825750" y="4353501"/>
            <a:ext cx="1923300" cy="885000"/>
          </a:xfrm>
          <a:prstGeom prst="rect">
            <a:avLst/>
          </a:prstGeom>
        </p:spPr>
        <p:txBody>
          <a:bodyPr anchorCtr="0" anchor="t" bIns="121900" lIns="121900" spcFirstLastPara="1" rIns="121900" wrap="square" tIns="121900">
            <a:normAutofit/>
          </a:bodyPr>
          <a:lstStyle>
            <a:lvl1pPr indent="-349250" lvl="0" marL="457200" rtl="0" algn="ctr">
              <a:spcBef>
                <a:spcPts val="0"/>
              </a:spcBef>
              <a:spcAft>
                <a:spcPts val="0"/>
              </a:spcAft>
              <a:buSzPts val="1900"/>
              <a:buChar char="●"/>
              <a:defRPr sz="1900"/>
            </a:lvl1pPr>
            <a:lvl2pPr indent="-330200" lvl="1" marL="914400" rtl="0" algn="ctr">
              <a:spcBef>
                <a:spcPts val="0"/>
              </a:spcBef>
              <a:spcAft>
                <a:spcPts val="0"/>
              </a:spcAft>
              <a:buSzPts val="1600"/>
              <a:buChar char="○"/>
              <a:defRPr sz="1600"/>
            </a:lvl2pPr>
            <a:lvl3pPr indent="-330200" lvl="2" marL="1371600" rtl="0" algn="ctr">
              <a:spcBef>
                <a:spcPts val="0"/>
              </a:spcBef>
              <a:spcAft>
                <a:spcPts val="0"/>
              </a:spcAft>
              <a:buSzPts val="1600"/>
              <a:buChar char="■"/>
              <a:defRPr sz="1600"/>
            </a:lvl3pPr>
            <a:lvl4pPr indent="-330200" lvl="3" marL="1828800" rtl="0" algn="ctr">
              <a:spcBef>
                <a:spcPts val="0"/>
              </a:spcBef>
              <a:spcAft>
                <a:spcPts val="0"/>
              </a:spcAft>
              <a:buSzPts val="1600"/>
              <a:buChar char="●"/>
              <a:defRPr sz="1600"/>
            </a:lvl4pPr>
            <a:lvl5pPr indent="-330200" lvl="4" marL="2286000" rtl="0" algn="ctr">
              <a:spcBef>
                <a:spcPts val="0"/>
              </a:spcBef>
              <a:spcAft>
                <a:spcPts val="0"/>
              </a:spcAft>
              <a:buSzPts val="1600"/>
              <a:buChar char="○"/>
              <a:defRPr sz="1600"/>
            </a:lvl5pPr>
            <a:lvl6pPr indent="-330200" lvl="5" marL="2743200" rtl="0" algn="ctr">
              <a:spcBef>
                <a:spcPts val="0"/>
              </a:spcBef>
              <a:spcAft>
                <a:spcPts val="0"/>
              </a:spcAft>
              <a:buSzPts val="1600"/>
              <a:buChar char="■"/>
              <a:defRPr sz="1600"/>
            </a:lvl6pPr>
            <a:lvl7pPr indent="-330200" lvl="6" marL="3200400" rtl="0" algn="ctr">
              <a:spcBef>
                <a:spcPts val="0"/>
              </a:spcBef>
              <a:spcAft>
                <a:spcPts val="0"/>
              </a:spcAft>
              <a:buSzPts val="1600"/>
              <a:buChar char="●"/>
              <a:defRPr sz="1600"/>
            </a:lvl7pPr>
            <a:lvl8pPr indent="-330200" lvl="7" marL="3657600" rtl="0" algn="ctr">
              <a:spcBef>
                <a:spcPts val="0"/>
              </a:spcBef>
              <a:spcAft>
                <a:spcPts val="0"/>
              </a:spcAft>
              <a:buSzPts val="1600"/>
              <a:buChar char="○"/>
              <a:defRPr sz="1600"/>
            </a:lvl8pPr>
            <a:lvl9pPr indent="-330200" lvl="8" marL="4114800" rtl="0" algn="ctr">
              <a:spcBef>
                <a:spcPts val="0"/>
              </a:spcBef>
              <a:spcAft>
                <a:spcPts val="0"/>
              </a:spcAft>
              <a:buSzPts val="1600"/>
              <a:buChar char="■"/>
              <a:defRPr sz="1600"/>
            </a:lvl9pPr>
          </a:lstStyle>
          <a:p/>
        </p:txBody>
      </p:sp>
      <p:sp>
        <p:nvSpPr>
          <p:cNvPr id="214" name="Google Shape;214;p12"/>
          <p:cNvSpPr txBox="1"/>
          <p:nvPr>
            <p:ph idx="4" type="subTitle"/>
          </p:nvPr>
        </p:nvSpPr>
        <p:spPr>
          <a:xfrm>
            <a:off x="2811650" y="2393550"/>
            <a:ext cx="1923300" cy="615300"/>
          </a:xfrm>
          <a:prstGeom prst="rect">
            <a:avLst/>
          </a:prstGeom>
          <a:noFill/>
        </p:spPr>
        <p:txBody>
          <a:bodyPr anchorCtr="0" anchor="t" bIns="121900" lIns="121900" spcFirstLastPara="1" rIns="121900" wrap="square" tIns="121900">
            <a:normAutofit/>
          </a:bodyPr>
          <a:lstStyle>
            <a:lvl1pPr lvl="0" rtl="0" algn="ctr">
              <a:lnSpc>
                <a:spcPct val="80000"/>
              </a:lnSpc>
              <a:spcBef>
                <a:spcPts val="0"/>
              </a:spcBef>
              <a:spcAft>
                <a:spcPts val="0"/>
              </a:spcAft>
              <a:buSzPts val="2800"/>
              <a:buNone/>
              <a:defRPr sz="2800">
                <a:solidFill>
                  <a:schemeClr val="accent6"/>
                </a:solidFill>
                <a:latin typeface="Aclonica"/>
                <a:ea typeface="Aclonica"/>
                <a:cs typeface="Aclonica"/>
                <a:sym typeface="Aclonica"/>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15" name="Google Shape;215;p12"/>
          <p:cNvSpPr txBox="1"/>
          <p:nvPr>
            <p:ph idx="5" type="body"/>
          </p:nvPr>
        </p:nvSpPr>
        <p:spPr>
          <a:xfrm>
            <a:off x="5143750" y="4353528"/>
            <a:ext cx="1923300" cy="885000"/>
          </a:xfrm>
          <a:prstGeom prst="rect">
            <a:avLst/>
          </a:prstGeom>
        </p:spPr>
        <p:txBody>
          <a:bodyPr anchorCtr="0" anchor="t" bIns="121900" lIns="121900" spcFirstLastPara="1" rIns="121900" wrap="square" tIns="121900">
            <a:normAutofit/>
          </a:bodyPr>
          <a:lstStyle>
            <a:lvl1pPr indent="-349250" lvl="0" marL="457200" rtl="0" algn="ctr">
              <a:spcBef>
                <a:spcPts val="0"/>
              </a:spcBef>
              <a:spcAft>
                <a:spcPts val="0"/>
              </a:spcAft>
              <a:buSzPts val="1900"/>
              <a:buChar char="●"/>
              <a:defRPr sz="1900"/>
            </a:lvl1pPr>
            <a:lvl2pPr indent="-330200" lvl="1" marL="914400" rtl="0" algn="ctr">
              <a:spcBef>
                <a:spcPts val="0"/>
              </a:spcBef>
              <a:spcAft>
                <a:spcPts val="0"/>
              </a:spcAft>
              <a:buSzPts val="1600"/>
              <a:buChar char="○"/>
              <a:defRPr sz="1600"/>
            </a:lvl2pPr>
            <a:lvl3pPr indent="-330200" lvl="2" marL="1371600" rtl="0" algn="ctr">
              <a:spcBef>
                <a:spcPts val="0"/>
              </a:spcBef>
              <a:spcAft>
                <a:spcPts val="0"/>
              </a:spcAft>
              <a:buSzPts val="1600"/>
              <a:buChar char="■"/>
              <a:defRPr sz="1600"/>
            </a:lvl3pPr>
            <a:lvl4pPr indent="-330200" lvl="3" marL="1828800" rtl="0" algn="ctr">
              <a:spcBef>
                <a:spcPts val="0"/>
              </a:spcBef>
              <a:spcAft>
                <a:spcPts val="0"/>
              </a:spcAft>
              <a:buSzPts val="1600"/>
              <a:buChar char="●"/>
              <a:defRPr sz="1600"/>
            </a:lvl4pPr>
            <a:lvl5pPr indent="-330200" lvl="4" marL="2286000" rtl="0" algn="ctr">
              <a:spcBef>
                <a:spcPts val="0"/>
              </a:spcBef>
              <a:spcAft>
                <a:spcPts val="0"/>
              </a:spcAft>
              <a:buSzPts val="1600"/>
              <a:buChar char="○"/>
              <a:defRPr sz="1600"/>
            </a:lvl5pPr>
            <a:lvl6pPr indent="-330200" lvl="5" marL="2743200" rtl="0" algn="ctr">
              <a:spcBef>
                <a:spcPts val="0"/>
              </a:spcBef>
              <a:spcAft>
                <a:spcPts val="0"/>
              </a:spcAft>
              <a:buSzPts val="1600"/>
              <a:buChar char="■"/>
              <a:defRPr sz="1600"/>
            </a:lvl6pPr>
            <a:lvl7pPr indent="-330200" lvl="6" marL="3200400" rtl="0" algn="ctr">
              <a:spcBef>
                <a:spcPts val="0"/>
              </a:spcBef>
              <a:spcAft>
                <a:spcPts val="0"/>
              </a:spcAft>
              <a:buSzPts val="1600"/>
              <a:buChar char="●"/>
              <a:defRPr sz="1600"/>
            </a:lvl7pPr>
            <a:lvl8pPr indent="-330200" lvl="7" marL="3657600" rtl="0" algn="ctr">
              <a:spcBef>
                <a:spcPts val="0"/>
              </a:spcBef>
              <a:spcAft>
                <a:spcPts val="0"/>
              </a:spcAft>
              <a:buSzPts val="1600"/>
              <a:buChar char="○"/>
              <a:defRPr sz="1600"/>
            </a:lvl8pPr>
            <a:lvl9pPr indent="-330200" lvl="8" marL="4114800" rtl="0" algn="ctr">
              <a:spcBef>
                <a:spcPts val="0"/>
              </a:spcBef>
              <a:spcAft>
                <a:spcPts val="0"/>
              </a:spcAft>
              <a:buSzPts val="1600"/>
              <a:buChar char="■"/>
              <a:defRPr sz="1600"/>
            </a:lvl9pPr>
          </a:lstStyle>
          <a:p/>
        </p:txBody>
      </p:sp>
      <p:sp>
        <p:nvSpPr>
          <p:cNvPr id="216" name="Google Shape;216;p12"/>
          <p:cNvSpPr txBox="1"/>
          <p:nvPr>
            <p:ph idx="6" type="subTitle"/>
          </p:nvPr>
        </p:nvSpPr>
        <p:spPr>
          <a:xfrm>
            <a:off x="5134350" y="2393550"/>
            <a:ext cx="1923300" cy="615300"/>
          </a:xfrm>
          <a:prstGeom prst="rect">
            <a:avLst/>
          </a:prstGeom>
          <a:noFill/>
        </p:spPr>
        <p:txBody>
          <a:bodyPr anchorCtr="0" anchor="t" bIns="121900" lIns="121900" spcFirstLastPara="1" rIns="121900" wrap="square" tIns="121900">
            <a:normAutofit/>
          </a:bodyPr>
          <a:lstStyle>
            <a:lvl1pPr lvl="0" rtl="0" algn="ctr">
              <a:lnSpc>
                <a:spcPct val="80000"/>
              </a:lnSpc>
              <a:spcBef>
                <a:spcPts val="0"/>
              </a:spcBef>
              <a:spcAft>
                <a:spcPts val="0"/>
              </a:spcAft>
              <a:buSzPts val="2800"/>
              <a:buNone/>
              <a:defRPr sz="2800">
                <a:solidFill>
                  <a:schemeClr val="accent6"/>
                </a:solidFill>
                <a:latin typeface="Aclonica"/>
                <a:ea typeface="Aclonica"/>
                <a:cs typeface="Aclonica"/>
                <a:sym typeface="Aclonica"/>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17" name="Google Shape;217;p12"/>
          <p:cNvSpPr txBox="1"/>
          <p:nvPr>
            <p:ph idx="7" type="body"/>
          </p:nvPr>
        </p:nvSpPr>
        <p:spPr>
          <a:xfrm>
            <a:off x="7461750" y="4353525"/>
            <a:ext cx="1923300" cy="885000"/>
          </a:xfrm>
          <a:prstGeom prst="rect">
            <a:avLst/>
          </a:prstGeom>
        </p:spPr>
        <p:txBody>
          <a:bodyPr anchorCtr="0" anchor="t" bIns="121900" lIns="121900" spcFirstLastPara="1" rIns="121900" wrap="square" tIns="121900">
            <a:normAutofit/>
          </a:bodyPr>
          <a:lstStyle>
            <a:lvl1pPr indent="-349250" lvl="0" marL="457200" rtl="0" algn="ctr">
              <a:spcBef>
                <a:spcPts val="0"/>
              </a:spcBef>
              <a:spcAft>
                <a:spcPts val="0"/>
              </a:spcAft>
              <a:buSzPts val="1900"/>
              <a:buChar char="●"/>
              <a:defRPr sz="1900"/>
            </a:lvl1pPr>
            <a:lvl2pPr indent="-330200" lvl="1" marL="914400" rtl="0" algn="ctr">
              <a:spcBef>
                <a:spcPts val="0"/>
              </a:spcBef>
              <a:spcAft>
                <a:spcPts val="0"/>
              </a:spcAft>
              <a:buSzPts val="1600"/>
              <a:buChar char="○"/>
              <a:defRPr sz="1600"/>
            </a:lvl2pPr>
            <a:lvl3pPr indent="-330200" lvl="2" marL="1371600" rtl="0" algn="ctr">
              <a:spcBef>
                <a:spcPts val="0"/>
              </a:spcBef>
              <a:spcAft>
                <a:spcPts val="0"/>
              </a:spcAft>
              <a:buSzPts val="1600"/>
              <a:buChar char="■"/>
              <a:defRPr sz="1600"/>
            </a:lvl3pPr>
            <a:lvl4pPr indent="-330200" lvl="3" marL="1828800" rtl="0" algn="ctr">
              <a:spcBef>
                <a:spcPts val="0"/>
              </a:spcBef>
              <a:spcAft>
                <a:spcPts val="0"/>
              </a:spcAft>
              <a:buSzPts val="1600"/>
              <a:buChar char="●"/>
              <a:defRPr sz="1600"/>
            </a:lvl4pPr>
            <a:lvl5pPr indent="-330200" lvl="4" marL="2286000" rtl="0" algn="ctr">
              <a:spcBef>
                <a:spcPts val="0"/>
              </a:spcBef>
              <a:spcAft>
                <a:spcPts val="0"/>
              </a:spcAft>
              <a:buSzPts val="1600"/>
              <a:buChar char="○"/>
              <a:defRPr sz="1600"/>
            </a:lvl5pPr>
            <a:lvl6pPr indent="-330200" lvl="5" marL="2743200" rtl="0" algn="ctr">
              <a:spcBef>
                <a:spcPts val="0"/>
              </a:spcBef>
              <a:spcAft>
                <a:spcPts val="0"/>
              </a:spcAft>
              <a:buSzPts val="1600"/>
              <a:buChar char="■"/>
              <a:defRPr sz="1600"/>
            </a:lvl6pPr>
            <a:lvl7pPr indent="-330200" lvl="6" marL="3200400" rtl="0" algn="ctr">
              <a:spcBef>
                <a:spcPts val="0"/>
              </a:spcBef>
              <a:spcAft>
                <a:spcPts val="0"/>
              </a:spcAft>
              <a:buSzPts val="1600"/>
              <a:buChar char="●"/>
              <a:defRPr sz="1600"/>
            </a:lvl7pPr>
            <a:lvl8pPr indent="-330200" lvl="7" marL="3657600" rtl="0" algn="ctr">
              <a:spcBef>
                <a:spcPts val="0"/>
              </a:spcBef>
              <a:spcAft>
                <a:spcPts val="0"/>
              </a:spcAft>
              <a:buSzPts val="1600"/>
              <a:buChar char="○"/>
              <a:defRPr sz="1600"/>
            </a:lvl8pPr>
            <a:lvl9pPr indent="-330200" lvl="8" marL="4114800" rtl="0" algn="ctr">
              <a:spcBef>
                <a:spcPts val="0"/>
              </a:spcBef>
              <a:spcAft>
                <a:spcPts val="0"/>
              </a:spcAft>
              <a:buSzPts val="1600"/>
              <a:buChar char="■"/>
              <a:defRPr sz="1600"/>
            </a:lvl9pPr>
          </a:lstStyle>
          <a:p/>
        </p:txBody>
      </p:sp>
      <p:sp>
        <p:nvSpPr>
          <p:cNvPr id="218" name="Google Shape;218;p12"/>
          <p:cNvSpPr txBox="1"/>
          <p:nvPr>
            <p:ph idx="8" type="subTitle"/>
          </p:nvPr>
        </p:nvSpPr>
        <p:spPr>
          <a:xfrm>
            <a:off x="7457050" y="2393575"/>
            <a:ext cx="1923300" cy="615300"/>
          </a:xfrm>
          <a:prstGeom prst="rect">
            <a:avLst/>
          </a:prstGeom>
          <a:noFill/>
        </p:spPr>
        <p:txBody>
          <a:bodyPr anchorCtr="0" anchor="t" bIns="121900" lIns="121900" spcFirstLastPara="1" rIns="121900" wrap="square" tIns="121900">
            <a:normAutofit/>
          </a:bodyPr>
          <a:lstStyle>
            <a:lvl1pPr lvl="0" rtl="0" algn="ctr">
              <a:lnSpc>
                <a:spcPct val="80000"/>
              </a:lnSpc>
              <a:spcBef>
                <a:spcPts val="0"/>
              </a:spcBef>
              <a:spcAft>
                <a:spcPts val="0"/>
              </a:spcAft>
              <a:buSzPts val="2800"/>
              <a:buNone/>
              <a:defRPr sz="2800">
                <a:solidFill>
                  <a:schemeClr val="accent6"/>
                </a:solidFill>
                <a:latin typeface="Aclonica"/>
                <a:ea typeface="Aclonica"/>
                <a:cs typeface="Aclonica"/>
                <a:sym typeface="Aclonica"/>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19" name="Google Shape;219;p12"/>
          <p:cNvSpPr txBox="1"/>
          <p:nvPr>
            <p:ph idx="9" type="body"/>
          </p:nvPr>
        </p:nvSpPr>
        <p:spPr>
          <a:xfrm>
            <a:off x="9779751" y="4353502"/>
            <a:ext cx="1923300" cy="885000"/>
          </a:xfrm>
          <a:prstGeom prst="rect">
            <a:avLst/>
          </a:prstGeom>
        </p:spPr>
        <p:txBody>
          <a:bodyPr anchorCtr="0" anchor="t" bIns="121900" lIns="121900" spcFirstLastPara="1" rIns="121900" wrap="square" tIns="121900">
            <a:normAutofit/>
          </a:bodyPr>
          <a:lstStyle>
            <a:lvl1pPr indent="-349250" lvl="0" marL="457200" rtl="0" algn="ctr">
              <a:spcBef>
                <a:spcPts val="0"/>
              </a:spcBef>
              <a:spcAft>
                <a:spcPts val="0"/>
              </a:spcAft>
              <a:buSzPts val="1900"/>
              <a:buChar char="●"/>
              <a:defRPr sz="1900"/>
            </a:lvl1pPr>
            <a:lvl2pPr indent="-330200" lvl="1" marL="914400" rtl="0" algn="ctr">
              <a:spcBef>
                <a:spcPts val="0"/>
              </a:spcBef>
              <a:spcAft>
                <a:spcPts val="0"/>
              </a:spcAft>
              <a:buSzPts val="1600"/>
              <a:buChar char="○"/>
              <a:defRPr sz="1600"/>
            </a:lvl2pPr>
            <a:lvl3pPr indent="-330200" lvl="2" marL="1371600" rtl="0" algn="ctr">
              <a:spcBef>
                <a:spcPts val="0"/>
              </a:spcBef>
              <a:spcAft>
                <a:spcPts val="0"/>
              </a:spcAft>
              <a:buSzPts val="1600"/>
              <a:buChar char="■"/>
              <a:defRPr sz="1600"/>
            </a:lvl3pPr>
            <a:lvl4pPr indent="-330200" lvl="3" marL="1828800" rtl="0" algn="ctr">
              <a:spcBef>
                <a:spcPts val="0"/>
              </a:spcBef>
              <a:spcAft>
                <a:spcPts val="0"/>
              </a:spcAft>
              <a:buSzPts val="1600"/>
              <a:buChar char="●"/>
              <a:defRPr sz="1600"/>
            </a:lvl4pPr>
            <a:lvl5pPr indent="-330200" lvl="4" marL="2286000" rtl="0" algn="ctr">
              <a:spcBef>
                <a:spcPts val="0"/>
              </a:spcBef>
              <a:spcAft>
                <a:spcPts val="0"/>
              </a:spcAft>
              <a:buSzPts val="1600"/>
              <a:buChar char="○"/>
              <a:defRPr sz="1600"/>
            </a:lvl5pPr>
            <a:lvl6pPr indent="-330200" lvl="5" marL="2743200" rtl="0" algn="ctr">
              <a:spcBef>
                <a:spcPts val="0"/>
              </a:spcBef>
              <a:spcAft>
                <a:spcPts val="0"/>
              </a:spcAft>
              <a:buSzPts val="1600"/>
              <a:buChar char="■"/>
              <a:defRPr sz="1600"/>
            </a:lvl6pPr>
            <a:lvl7pPr indent="-330200" lvl="6" marL="3200400" rtl="0" algn="ctr">
              <a:spcBef>
                <a:spcPts val="0"/>
              </a:spcBef>
              <a:spcAft>
                <a:spcPts val="0"/>
              </a:spcAft>
              <a:buSzPts val="1600"/>
              <a:buChar char="●"/>
              <a:defRPr sz="1600"/>
            </a:lvl7pPr>
            <a:lvl8pPr indent="-330200" lvl="7" marL="3657600" rtl="0" algn="ctr">
              <a:spcBef>
                <a:spcPts val="0"/>
              </a:spcBef>
              <a:spcAft>
                <a:spcPts val="0"/>
              </a:spcAft>
              <a:buSzPts val="1600"/>
              <a:buChar char="○"/>
              <a:defRPr sz="1600"/>
            </a:lvl8pPr>
            <a:lvl9pPr indent="-330200" lvl="8" marL="4114800" rtl="0" algn="ctr">
              <a:spcBef>
                <a:spcPts val="0"/>
              </a:spcBef>
              <a:spcAft>
                <a:spcPts val="0"/>
              </a:spcAft>
              <a:buSzPts val="1600"/>
              <a:buChar char="■"/>
              <a:defRPr sz="1600"/>
            </a:lvl9pPr>
          </a:lstStyle>
          <a:p/>
        </p:txBody>
      </p:sp>
      <p:sp>
        <p:nvSpPr>
          <p:cNvPr id="220" name="Google Shape;220;p12"/>
          <p:cNvSpPr txBox="1"/>
          <p:nvPr>
            <p:ph idx="13" type="subTitle"/>
          </p:nvPr>
        </p:nvSpPr>
        <p:spPr>
          <a:xfrm>
            <a:off x="9779750" y="2393550"/>
            <a:ext cx="1923300" cy="615300"/>
          </a:xfrm>
          <a:prstGeom prst="rect">
            <a:avLst/>
          </a:prstGeom>
          <a:noFill/>
        </p:spPr>
        <p:txBody>
          <a:bodyPr anchorCtr="0" anchor="t" bIns="121900" lIns="121900" spcFirstLastPara="1" rIns="121900" wrap="square" tIns="121900">
            <a:normAutofit/>
          </a:bodyPr>
          <a:lstStyle>
            <a:lvl1pPr lvl="0" rtl="0" algn="ctr">
              <a:lnSpc>
                <a:spcPct val="80000"/>
              </a:lnSpc>
              <a:spcBef>
                <a:spcPts val="0"/>
              </a:spcBef>
              <a:spcAft>
                <a:spcPts val="0"/>
              </a:spcAft>
              <a:buSzPts val="2800"/>
              <a:buNone/>
              <a:defRPr sz="2800">
                <a:solidFill>
                  <a:schemeClr val="accent6"/>
                </a:solidFill>
                <a:latin typeface="Aclonica"/>
                <a:ea typeface="Aclonica"/>
                <a:cs typeface="Aclonica"/>
                <a:sym typeface="Aclonica"/>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21" name="Google Shape;221;p12"/>
          <p:cNvSpPr txBox="1"/>
          <p:nvPr>
            <p:ph idx="14" type="subTitle"/>
          </p:nvPr>
        </p:nvSpPr>
        <p:spPr>
          <a:xfrm>
            <a:off x="507750" y="3899025"/>
            <a:ext cx="1923300" cy="530700"/>
          </a:xfrm>
          <a:prstGeom prst="rect">
            <a:avLst/>
          </a:prstGeom>
        </p:spPr>
        <p:txBody>
          <a:bodyPr anchorCtr="0" anchor="b" bIns="121900" lIns="121900" spcFirstLastPara="1" rIns="121900" wrap="square" tIns="121900">
            <a:normAutofit/>
          </a:bodyPr>
          <a:lstStyle>
            <a:lvl1pPr lvl="0" rtl="0" algn="ctr">
              <a:lnSpc>
                <a:spcPct val="100000"/>
              </a:lnSpc>
              <a:spcBef>
                <a:spcPts val="0"/>
              </a:spcBef>
              <a:spcAft>
                <a:spcPts val="0"/>
              </a:spcAft>
              <a:buSzPts val="2800"/>
              <a:buNone/>
              <a:defRPr b="1"/>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22" name="Google Shape;222;p12"/>
          <p:cNvSpPr txBox="1"/>
          <p:nvPr>
            <p:ph idx="15" type="subTitle"/>
          </p:nvPr>
        </p:nvSpPr>
        <p:spPr>
          <a:xfrm>
            <a:off x="2825750" y="3899000"/>
            <a:ext cx="1923300" cy="530700"/>
          </a:xfrm>
          <a:prstGeom prst="rect">
            <a:avLst/>
          </a:prstGeom>
        </p:spPr>
        <p:txBody>
          <a:bodyPr anchorCtr="0" anchor="b" bIns="121900" lIns="121900" spcFirstLastPara="1" rIns="121900" wrap="square" tIns="121900">
            <a:normAutofit/>
          </a:bodyPr>
          <a:lstStyle>
            <a:lvl1pPr lvl="0" rtl="0" algn="ctr">
              <a:lnSpc>
                <a:spcPct val="90000"/>
              </a:lnSpc>
              <a:spcBef>
                <a:spcPts val="0"/>
              </a:spcBef>
              <a:spcAft>
                <a:spcPts val="0"/>
              </a:spcAft>
              <a:buSzPts val="2800"/>
              <a:buNone/>
              <a:defRPr b="1"/>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23" name="Google Shape;223;p12"/>
          <p:cNvSpPr txBox="1"/>
          <p:nvPr>
            <p:ph idx="16" type="subTitle"/>
          </p:nvPr>
        </p:nvSpPr>
        <p:spPr>
          <a:xfrm>
            <a:off x="5143750" y="3899025"/>
            <a:ext cx="1923300" cy="530700"/>
          </a:xfrm>
          <a:prstGeom prst="rect">
            <a:avLst/>
          </a:prstGeom>
        </p:spPr>
        <p:txBody>
          <a:bodyPr anchorCtr="0" anchor="b" bIns="121900" lIns="121900" spcFirstLastPara="1" rIns="121900" wrap="square" tIns="121900">
            <a:normAutofit/>
          </a:bodyPr>
          <a:lstStyle>
            <a:lvl1pPr lvl="0" rtl="0" algn="ctr">
              <a:lnSpc>
                <a:spcPct val="100000"/>
              </a:lnSpc>
              <a:spcBef>
                <a:spcPts val="0"/>
              </a:spcBef>
              <a:spcAft>
                <a:spcPts val="0"/>
              </a:spcAft>
              <a:buSzPts val="2800"/>
              <a:buNone/>
              <a:defRPr b="1"/>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24" name="Google Shape;224;p12"/>
          <p:cNvSpPr txBox="1"/>
          <p:nvPr>
            <p:ph idx="17" type="subTitle"/>
          </p:nvPr>
        </p:nvSpPr>
        <p:spPr>
          <a:xfrm>
            <a:off x="7461749" y="3899000"/>
            <a:ext cx="1923300" cy="530700"/>
          </a:xfrm>
          <a:prstGeom prst="rect">
            <a:avLst/>
          </a:prstGeom>
        </p:spPr>
        <p:txBody>
          <a:bodyPr anchorCtr="0" anchor="b" bIns="121900" lIns="121900" spcFirstLastPara="1" rIns="121900" wrap="square" tIns="121900">
            <a:normAutofit/>
          </a:bodyPr>
          <a:lstStyle>
            <a:lvl1pPr lvl="0" rtl="0" algn="ctr">
              <a:lnSpc>
                <a:spcPct val="90000"/>
              </a:lnSpc>
              <a:spcBef>
                <a:spcPts val="0"/>
              </a:spcBef>
              <a:spcAft>
                <a:spcPts val="0"/>
              </a:spcAft>
              <a:buSzPts val="2800"/>
              <a:buNone/>
              <a:defRPr b="1"/>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25" name="Google Shape;225;p12"/>
          <p:cNvSpPr txBox="1"/>
          <p:nvPr>
            <p:ph idx="18" type="subTitle"/>
          </p:nvPr>
        </p:nvSpPr>
        <p:spPr>
          <a:xfrm>
            <a:off x="9779749" y="3899000"/>
            <a:ext cx="1923300" cy="530700"/>
          </a:xfrm>
          <a:prstGeom prst="rect">
            <a:avLst/>
          </a:prstGeom>
        </p:spPr>
        <p:txBody>
          <a:bodyPr anchorCtr="0" anchor="b" bIns="121900" lIns="121900" spcFirstLastPara="1" rIns="121900" wrap="square" tIns="121900">
            <a:normAutofit/>
          </a:bodyPr>
          <a:lstStyle>
            <a:lvl1pPr lvl="0" rtl="0" algn="ctr">
              <a:lnSpc>
                <a:spcPct val="90000"/>
              </a:lnSpc>
              <a:spcBef>
                <a:spcPts val="0"/>
              </a:spcBef>
              <a:spcAft>
                <a:spcPts val="0"/>
              </a:spcAft>
              <a:buSzPts val="2800"/>
              <a:buNone/>
              <a:defRPr b="1"/>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26" name="Google Shape;226;p12"/>
          <p:cNvSpPr/>
          <p:nvPr/>
        </p:nvSpPr>
        <p:spPr>
          <a:xfrm rot="5400000">
            <a:off x="-462658" y="6119355"/>
            <a:ext cx="1131345" cy="114589"/>
          </a:xfrm>
          <a:custGeom>
            <a:rect b="b" l="l" r="r" t="t"/>
            <a:pathLst>
              <a:path extrusionOk="0" h="87640" w="919793">
                <a:moveTo>
                  <a:pt x="657321" y="73442"/>
                </a:moveTo>
                <a:cubicBezTo>
                  <a:pt x="659149" y="73404"/>
                  <a:pt x="660912" y="74128"/>
                  <a:pt x="662179" y="75442"/>
                </a:cubicBezTo>
                <a:cubicBezTo>
                  <a:pt x="663493" y="76709"/>
                  <a:pt x="664217" y="78471"/>
                  <a:pt x="664179" y="80300"/>
                </a:cubicBezTo>
                <a:cubicBezTo>
                  <a:pt x="664198" y="82148"/>
                  <a:pt x="663474" y="83939"/>
                  <a:pt x="662179" y="85253"/>
                </a:cubicBezTo>
                <a:cubicBezTo>
                  <a:pt x="660912" y="86568"/>
                  <a:pt x="659149" y="87291"/>
                  <a:pt x="657321" y="87253"/>
                </a:cubicBezTo>
                <a:cubicBezTo>
                  <a:pt x="655492" y="87291"/>
                  <a:pt x="653730" y="86568"/>
                  <a:pt x="652463" y="85253"/>
                </a:cubicBezTo>
                <a:cubicBezTo>
                  <a:pt x="651168" y="83939"/>
                  <a:pt x="650444" y="82148"/>
                  <a:pt x="650463" y="80300"/>
                </a:cubicBezTo>
                <a:cubicBezTo>
                  <a:pt x="650425" y="78471"/>
                  <a:pt x="651149" y="76709"/>
                  <a:pt x="652463" y="75442"/>
                </a:cubicBezTo>
                <a:cubicBezTo>
                  <a:pt x="653730" y="74128"/>
                  <a:pt x="655492" y="73404"/>
                  <a:pt x="657321" y="73442"/>
                </a:cubicBezTo>
                <a:close/>
                <a:moveTo>
                  <a:pt x="783051" y="31056"/>
                </a:moveTo>
                <a:cubicBezTo>
                  <a:pt x="776688" y="30989"/>
                  <a:pt x="770602" y="33618"/>
                  <a:pt x="766287" y="38295"/>
                </a:cubicBezTo>
                <a:cubicBezTo>
                  <a:pt x="761677" y="42876"/>
                  <a:pt x="759134" y="49134"/>
                  <a:pt x="759238" y="55630"/>
                </a:cubicBezTo>
                <a:cubicBezTo>
                  <a:pt x="759229" y="59935"/>
                  <a:pt x="760343" y="64174"/>
                  <a:pt x="762477" y="67917"/>
                </a:cubicBezTo>
                <a:cubicBezTo>
                  <a:pt x="764468" y="71632"/>
                  <a:pt x="767468" y="74709"/>
                  <a:pt x="771144" y="76776"/>
                </a:cubicBezTo>
                <a:cubicBezTo>
                  <a:pt x="774783" y="78804"/>
                  <a:pt x="778888" y="79852"/>
                  <a:pt x="783051" y="79824"/>
                </a:cubicBezTo>
                <a:cubicBezTo>
                  <a:pt x="787213" y="79843"/>
                  <a:pt x="791319" y="78795"/>
                  <a:pt x="794957" y="76776"/>
                </a:cubicBezTo>
                <a:cubicBezTo>
                  <a:pt x="798586" y="74652"/>
                  <a:pt x="801587" y="71594"/>
                  <a:pt x="803625" y="67917"/>
                </a:cubicBezTo>
                <a:cubicBezTo>
                  <a:pt x="805730" y="64165"/>
                  <a:pt x="806816" y="59926"/>
                  <a:pt x="806768" y="55630"/>
                </a:cubicBezTo>
                <a:cubicBezTo>
                  <a:pt x="806873" y="49134"/>
                  <a:pt x="804330" y="42876"/>
                  <a:pt x="799719" y="38295"/>
                </a:cubicBezTo>
                <a:cubicBezTo>
                  <a:pt x="795452" y="33608"/>
                  <a:pt x="789385" y="30979"/>
                  <a:pt x="783051" y="31056"/>
                </a:cubicBezTo>
                <a:close/>
                <a:moveTo>
                  <a:pt x="124778" y="30960"/>
                </a:moveTo>
                <a:cubicBezTo>
                  <a:pt x="120558" y="30922"/>
                  <a:pt x="116405" y="32046"/>
                  <a:pt x="112776" y="34198"/>
                </a:cubicBezTo>
                <a:cubicBezTo>
                  <a:pt x="109090" y="36332"/>
                  <a:pt x="106061" y="39428"/>
                  <a:pt x="104013" y="43152"/>
                </a:cubicBezTo>
                <a:cubicBezTo>
                  <a:pt x="101851" y="46886"/>
                  <a:pt x="100708" y="51124"/>
                  <a:pt x="100680" y="55439"/>
                </a:cubicBezTo>
                <a:cubicBezTo>
                  <a:pt x="100708" y="59754"/>
                  <a:pt x="101851" y="63993"/>
                  <a:pt x="104013" y="67726"/>
                </a:cubicBezTo>
                <a:cubicBezTo>
                  <a:pt x="106099" y="71489"/>
                  <a:pt x="109157" y="74613"/>
                  <a:pt x="112872" y="76775"/>
                </a:cubicBezTo>
                <a:cubicBezTo>
                  <a:pt x="116462" y="78956"/>
                  <a:pt x="120577" y="80109"/>
                  <a:pt x="124778" y="80109"/>
                </a:cubicBezTo>
                <a:cubicBezTo>
                  <a:pt x="129017" y="80080"/>
                  <a:pt x="133188" y="78966"/>
                  <a:pt x="136875" y="76870"/>
                </a:cubicBezTo>
                <a:cubicBezTo>
                  <a:pt x="140580" y="74822"/>
                  <a:pt x="143638" y="71784"/>
                  <a:pt x="145733" y="68107"/>
                </a:cubicBezTo>
                <a:cubicBezTo>
                  <a:pt x="147857" y="64297"/>
                  <a:pt x="148943" y="59992"/>
                  <a:pt x="148876" y="55630"/>
                </a:cubicBezTo>
                <a:cubicBezTo>
                  <a:pt x="149019" y="49057"/>
                  <a:pt x="146514" y="42714"/>
                  <a:pt x="141923" y="38008"/>
                </a:cubicBezTo>
                <a:cubicBezTo>
                  <a:pt x="137513" y="33484"/>
                  <a:pt x="131474" y="30950"/>
                  <a:pt x="125159" y="30960"/>
                </a:cubicBezTo>
                <a:close/>
                <a:moveTo>
                  <a:pt x="202407" y="30865"/>
                </a:moveTo>
                <a:cubicBezTo>
                  <a:pt x="196739" y="30751"/>
                  <a:pt x="191243" y="32836"/>
                  <a:pt x="187072" y="36675"/>
                </a:cubicBezTo>
                <a:cubicBezTo>
                  <a:pt x="183538" y="40104"/>
                  <a:pt x="181061" y="44467"/>
                  <a:pt x="179928" y="49248"/>
                </a:cubicBezTo>
                <a:lnTo>
                  <a:pt x="225267" y="49248"/>
                </a:lnTo>
                <a:cubicBezTo>
                  <a:pt x="224486" y="45619"/>
                  <a:pt x="222923" y="42209"/>
                  <a:pt x="220695" y="39247"/>
                </a:cubicBezTo>
                <a:cubicBezTo>
                  <a:pt x="218580" y="36618"/>
                  <a:pt x="215875" y="34522"/>
                  <a:pt x="212789" y="33151"/>
                </a:cubicBezTo>
                <a:cubicBezTo>
                  <a:pt x="209541" y="31636"/>
                  <a:pt x="205988" y="30865"/>
                  <a:pt x="202407" y="30865"/>
                </a:cubicBezTo>
                <a:close/>
                <a:moveTo>
                  <a:pt x="599885" y="30675"/>
                </a:moveTo>
                <a:cubicBezTo>
                  <a:pt x="595665" y="30637"/>
                  <a:pt x="591512" y="31761"/>
                  <a:pt x="587883" y="33914"/>
                </a:cubicBezTo>
                <a:cubicBezTo>
                  <a:pt x="584197" y="36047"/>
                  <a:pt x="581168" y="39143"/>
                  <a:pt x="579120" y="42867"/>
                </a:cubicBezTo>
                <a:cubicBezTo>
                  <a:pt x="576958" y="46601"/>
                  <a:pt x="575815" y="50839"/>
                  <a:pt x="575787" y="55154"/>
                </a:cubicBezTo>
                <a:cubicBezTo>
                  <a:pt x="575815" y="59469"/>
                  <a:pt x="576958" y="63708"/>
                  <a:pt x="579120" y="67442"/>
                </a:cubicBezTo>
                <a:cubicBezTo>
                  <a:pt x="581206" y="71204"/>
                  <a:pt x="584264" y="74328"/>
                  <a:pt x="587979" y="76490"/>
                </a:cubicBezTo>
                <a:cubicBezTo>
                  <a:pt x="591569" y="78672"/>
                  <a:pt x="595684" y="79824"/>
                  <a:pt x="599885" y="79824"/>
                </a:cubicBezTo>
                <a:cubicBezTo>
                  <a:pt x="604124" y="79796"/>
                  <a:pt x="608295" y="78681"/>
                  <a:pt x="611982" y="76586"/>
                </a:cubicBezTo>
                <a:cubicBezTo>
                  <a:pt x="615658" y="74509"/>
                  <a:pt x="618725" y="71480"/>
                  <a:pt x="620840" y="67823"/>
                </a:cubicBezTo>
                <a:cubicBezTo>
                  <a:pt x="622964" y="64013"/>
                  <a:pt x="624050" y="59707"/>
                  <a:pt x="623983" y="55345"/>
                </a:cubicBezTo>
                <a:cubicBezTo>
                  <a:pt x="624126" y="48773"/>
                  <a:pt x="621621" y="42429"/>
                  <a:pt x="617030" y="37724"/>
                </a:cubicBezTo>
                <a:cubicBezTo>
                  <a:pt x="612486" y="33209"/>
                  <a:pt x="606286" y="30770"/>
                  <a:pt x="599885" y="30961"/>
                </a:cubicBezTo>
                <a:close/>
                <a:moveTo>
                  <a:pt x="429673" y="30675"/>
                </a:moveTo>
                <a:cubicBezTo>
                  <a:pt x="425425" y="30627"/>
                  <a:pt x="421234" y="31751"/>
                  <a:pt x="417576" y="33913"/>
                </a:cubicBezTo>
                <a:cubicBezTo>
                  <a:pt x="413890" y="36047"/>
                  <a:pt x="410861" y="39142"/>
                  <a:pt x="408813" y="42867"/>
                </a:cubicBezTo>
                <a:cubicBezTo>
                  <a:pt x="406680" y="46610"/>
                  <a:pt x="405565" y="50848"/>
                  <a:pt x="405575" y="55154"/>
                </a:cubicBezTo>
                <a:cubicBezTo>
                  <a:pt x="405565" y="59459"/>
                  <a:pt x="406680" y="63698"/>
                  <a:pt x="408813" y="67441"/>
                </a:cubicBezTo>
                <a:cubicBezTo>
                  <a:pt x="410899" y="71203"/>
                  <a:pt x="413957" y="74328"/>
                  <a:pt x="417672" y="76490"/>
                </a:cubicBezTo>
                <a:cubicBezTo>
                  <a:pt x="421262" y="78671"/>
                  <a:pt x="425377" y="79823"/>
                  <a:pt x="429578" y="79823"/>
                </a:cubicBezTo>
                <a:cubicBezTo>
                  <a:pt x="433855" y="79785"/>
                  <a:pt x="438046" y="78671"/>
                  <a:pt x="441770" y="76585"/>
                </a:cubicBezTo>
                <a:cubicBezTo>
                  <a:pt x="445446" y="74528"/>
                  <a:pt x="448476" y="71499"/>
                  <a:pt x="450533" y="67822"/>
                </a:cubicBezTo>
                <a:cubicBezTo>
                  <a:pt x="452667" y="64012"/>
                  <a:pt x="453743" y="59707"/>
                  <a:pt x="453676" y="55344"/>
                </a:cubicBezTo>
                <a:cubicBezTo>
                  <a:pt x="453819" y="48772"/>
                  <a:pt x="451314" y="42428"/>
                  <a:pt x="446723" y="37723"/>
                </a:cubicBezTo>
                <a:cubicBezTo>
                  <a:pt x="442122" y="33122"/>
                  <a:pt x="435798" y="30665"/>
                  <a:pt x="429292" y="30960"/>
                </a:cubicBezTo>
                <a:close/>
                <a:moveTo>
                  <a:pt x="71723" y="24959"/>
                </a:moveTo>
                <a:lnTo>
                  <a:pt x="79819" y="24959"/>
                </a:lnTo>
                <a:lnTo>
                  <a:pt x="79819" y="85729"/>
                </a:lnTo>
                <a:lnTo>
                  <a:pt x="72009" y="85729"/>
                </a:lnTo>
                <a:close/>
                <a:moveTo>
                  <a:pt x="546544" y="24674"/>
                </a:moveTo>
                <a:lnTo>
                  <a:pt x="554355" y="24674"/>
                </a:lnTo>
                <a:lnTo>
                  <a:pt x="554355" y="85443"/>
                </a:lnTo>
                <a:lnTo>
                  <a:pt x="546544" y="85443"/>
                </a:lnTo>
                <a:close/>
                <a:moveTo>
                  <a:pt x="202311" y="23626"/>
                </a:moveTo>
                <a:cubicBezTo>
                  <a:pt x="211979" y="23283"/>
                  <a:pt x="221209" y="27655"/>
                  <a:pt x="227076" y="35342"/>
                </a:cubicBezTo>
                <a:cubicBezTo>
                  <a:pt x="231639" y="41285"/>
                  <a:pt x="234030" y="48620"/>
                  <a:pt x="233839" y="56106"/>
                </a:cubicBezTo>
                <a:lnTo>
                  <a:pt x="179166" y="56106"/>
                </a:lnTo>
                <a:cubicBezTo>
                  <a:pt x="179080" y="62545"/>
                  <a:pt x="181509" y="68765"/>
                  <a:pt x="185929" y="73442"/>
                </a:cubicBezTo>
                <a:cubicBezTo>
                  <a:pt x="190100" y="77937"/>
                  <a:pt x="195987" y="80433"/>
                  <a:pt x="202121" y="80300"/>
                </a:cubicBezTo>
                <a:cubicBezTo>
                  <a:pt x="205179" y="80290"/>
                  <a:pt x="208207" y="79738"/>
                  <a:pt x="211074" y="78680"/>
                </a:cubicBezTo>
                <a:cubicBezTo>
                  <a:pt x="213799" y="77661"/>
                  <a:pt x="216332" y="76213"/>
                  <a:pt x="218599" y="74394"/>
                </a:cubicBezTo>
                <a:cubicBezTo>
                  <a:pt x="221238" y="71784"/>
                  <a:pt x="223486" y="68793"/>
                  <a:pt x="225267" y="65536"/>
                </a:cubicBezTo>
                <a:lnTo>
                  <a:pt x="231839" y="69060"/>
                </a:lnTo>
                <a:cubicBezTo>
                  <a:pt x="229953" y="72880"/>
                  <a:pt x="227410" y="76328"/>
                  <a:pt x="224314" y="79252"/>
                </a:cubicBezTo>
                <a:cubicBezTo>
                  <a:pt x="221542" y="81824"/>
                  <a:pt x="218314" y="83862"/>
                  <a:pt x="214789" y="85253"/>
                </a:cubicBezTo>
                <a:cubicBezTo>
                  <a:pt x="210941" y="86643"/>
                  <a:pt x="206874" y="87320"/>
                  <a:pt x="202788" y="87253"/>
                </a:cubicBezTo>
                <a:cubicBezTo>
                  <a:pt x="193987" y="87834"/>
                  <a:pt x="185405" y="84319"/>
                  <a:pt x="179547" y="77728"/>
                </a:cubicBezTo>
                <a:cubicBezTo>
                  <a:pt x="174108" y="71699"/>
                  <a:pt x="171117" y="63850"/>
                  <a:pt x="171165" y="55725"/>
                </a:cubicBezTo>
                <a:cubicBezTo>
                  <a:pt x="171098" y="48267"/>
                  <a:pt x="173584" y="41000"/>
                  <a:pt x="178213" y="35151"/>
                </a:cubicBezTo>
                <a:cubicBezTo>
                  <a:pt x="183842" y="27560"/>
                  <a:pt x="192863" y="23245"/>
                  <a:pt x="202311" y="23626"/>
                </a:cubicBezTo>
                <a:close/>
                <a:moveTo>
                  <a:pt x="783051" y="23436"/>
                </a:moveTo>
                <a:cubicBezTo>
                  <a:pt x="791909" y="23207"/>
                  <a:pt x="800415" y="26903"/>
                  <a:pt x="806292" y="33532"/>
                </a:cubicBezTo>
                <a:cubicBezTo>
                  <a:pt x="811816" y="39514"/>
                  <a:pt x="814817" y="47391"/>
                  <a:pt x="814674" y="55535"/>
                </a:cubicBezTo>
                <a:cubicBezTo>
                  <a:pt x="814760" y="63812"/>
                  <a:pt x="811578" y="71785"/>
                  <a:pt x="805816" y="77728"/>
                </a:cubicBezTo>
                <a:cubicBezTo>
                  <a:pt x="799977" y="84062"/>
                  <a:pt x="791662" y="87539"/>
                  <a:pt x="783051" y="87253"/>
                </a:cubicBezTo>
                <a:cubicBezTo>
                  <a:pt x="774412" y="87558"/>
                  <a:pt x="766058" y="84081"/>
                  <a:pt x="760191" y="77728"/>
                </a:cubicBezTo>
                <a:cubicBezTo>
                  <a:pt x="754428" y="71785"/>
                  <a:pt x="751247" y="63812"/>
                  <a:pt x="751333" y="55535"/>
                </a:cubicBezTo>
                <a:cubicBezTo>
                  <a:pt x="751237" y="47429"/>
                  <a:pt x="754228" y="39600"/>
                  <a:pt x="759715" y="33627"/>
                </a:cubicBezTo>
                <a:cubicBezTo>
                  <a:pt x="765620" y="26969"/>
                  <a:pt x="774154" y="23236"/>
                  <a:pt x="783051" y="23436"/>
                </a:cubicBezTo>
                <a:close/>
                <a:moveTo>
                  <a:pt x="711804" y="23436"/>
                </a:moveTo>
                <a:cubicBezTo>
                  <a:pt x="715747" y="23407"/>
                  <a:pt x="719671" y="24017"/>
                  <a:pt x="723424" y="25246"/>
                </a:cubicBezTo>
                <a:cubicBezTo>
                  <a:pt x="726853" y="26322"/>
                  <a:pt x="730072" y="27960"/>
                  <a:pt x="732949" y="30103"/>
                </a:cubicBezTo>
                <a:cubicBezTo>
                  <a:pt x="735540" y="32170"/>
                  <a:pt x="737712" y="34732"/>
                  <a:pt x="739331" y="37628"/>
                </a:cubicBezTo>
                <a:lnTo>
                  <a:pt x="733139" y="41438"/>
                </a:lnTo>
                <a:cubicBezTo>
                  <a:pt x="728063" y="34466"/>
                  <a:pt x="719852" y="30475"/>
                  <a:pt x="711232" y="30770"/>
                </a:cubicBezTo>
                <a:cubicBezTo>
                  <a:pt x="704364" y="30570"/>
                  <a:pt x="697697" y="33142"/>
                  <a:pt x="692754" y="37914"/>
                </a:cubicBezTo>
                <a:cubicBezTo>
                  <a:pt x="687991" y="42410"/>
                  <a:pt x="685334" y="48696"/>
                  <a:pt x="685419" y="55249"/>
                </a:cubicBezTo>
                <a:cubicBezTo>
                  <a:pt x="685400" y="59640"/>
                  <a:pt x="686591" y="63955"/>
                  <a:pt x="688848" y="67727"/>
                </a:cubicBezTo>
                <a:cubicBezTo>
                  <a:pt x="691039" y="71756"/>
                  <a:pt x="694344" y="75061"/>
                  <a:pt x="698373" y="77252"/>
                </a:cubicBezTo>
                <a:cubicBezTo>
                  <a:pt x="702412" y="79414"/>
                  <a:pt x="706936" y="80529"/>
                  <a:pt x="711518" y="80491"/>
                </a:cubicBezTo>
                <a:cubicBezTo>
                  <a:pt x="720100" y="80624"/>
                  <a:pt x="728234" y="76661"/>
                  <a:pt x="733425" y="69823"/>
                </a:cubicBezTo>
                <a:lnTo>
                  <a:pt x="739616" y="73823"/>
                </a:lnTo>
                <a:cubicBezTo>
                  <a:pt x="736683" y="78205"/>
                  <a:pt x="732644" y="81719"/>
                  <a:pt x="727901" y="84015"/>
                </a:cubicBezTo>
                <a:cubicBezTo>
                  <a:pt x="722662" y="86482"/>
                  <a:pt x="716928" y="87720"/>
                  <a:pt x="711137" y="87634"/>
                </a:cubicBezTo>
                <a:cubicBezTo>
                  <a:pt x="702240" y="87806"/>
                  <a:pt x="693649" y="84367"/>
                  <a:pt x="687324" y="78109"/>
                </a:cubicBezTo>
                <a:cubicBezTo>
                  <a:pt x="681114" y="72375"/>
                  <a:pt x="677647" y="64270"/>
                  <a:pt x="677799" y="55821"/>
                </a:cubicBezTo>
                <a:cubicBezTo>
                  <a:pt x="677790" y="50058"/>
                  <a:pt x="679342" y="44400"/>
                  <a:pt x="682276" y="39438"/>
                </a:cubicBezTo>
                <a:cubicBezTo>
                  <a:pt x="685162" y="34437"/>
                  <a:pt x="689382" y="30351"/>
                  <a:pt x="694468" y="27627"/>
                </a:cubicBezTo>
                <a:cubicBezTo>
                  <a:pt x="699802" y="24808"/>
                  <a:pt x="705765" y="23369"/>
                  <a:pt x="711804" y="23436"/>
                </a:cubicBezTo>
                <a:close/>
                <a:moveTo>
                  <a:pt x="262414" y="23245"/>
                </a:moveTo>
                <a:cubicBezTo>
                  <a:pt x="268786" y="23798"/>
                  <a:pt x="274692" y="26807"/>
                  <a:pt x="278892" y="31627"/>
                </a:cubicBezTo>
                <a:lnTo>
                  <a:pt x="273939" y="36771"/>
                </a:lnTo>
                <a:cubicBezTo>
                  <a:pt x="270777" y="33246"/>
                  <a:pt x="266376" y="31094"/>
                  <a:pt x="261652" y="30770"/>
                </a:cubicBezTo>
                <a:cubicBezTo>
                  <a:pt x="259223" y="30732"/>
                  <a:pt x="256871" y="31618"/>
                  <a:pt x="255080" y="33246"/>
                </a:cubicBezTo>
                <a:cubicBezTo>
                  <a:pt x="253394" y="34704"/>
                  <a:pt x="252422" y="36828"/>
                  <a:pt x="252413" y="39056"/>
                </a:cubicBezTo>
                <a:cubicBezTo>
                  <a:pt x="252499" y="41152"/>
                  <a:pt x="253261" y="43162"/>
                  <a:pt x="254604" y="44772"/>
                </a:cubicBezTo>
                <a:cubicBezTo>
                  <a:pt x="257385" y="47439"/>
                  <a:pt x="260604" y="49601"/>
                  <a:pt x="264129" y="51153"/>
                </a:cubicBezTo>
                <a:cubicBezTo>
                  <a:pt x="268643" y="53201"/>
                  <a:pt x="272701" y="56154"/>
                  <a:pt x="276035" y="59821"/>
                </a:cubicBezTo>
                <a:cubicBezTo>
                  <a:pt x="278016" y="62602"/>
                  <a:pt x="279073" y="65936"/>
                  <a:pt x="279083" y="69346"/>
                </a:cubicBezTo>
                <a:cubicBezTo>
                  <a:pt x="279130" y="74109"/>
                  <a:pt x="277235" y="78681"/>
                  <a:pt x="273844" y="82014"/>
                </a:cubicBezTo>
                <a:cubicBezTo>
                  <a:pt x="270339" y="85434"/>
                  <a:pt x="265595" y="87291"/>
                  <a:pt x="260699" y="87158"/>
                </a:cubicBezTo>
                <a:cubicBezTo>
                  <a:pt x="257204" y="87158"/>
                  <a:pt x="253756" y="86377"/>
                  <a:pt x="250603" y="84872"/>
                </a:cubicBezTo>
                <a:cubicBezTo>
                  <a:pt x="247526" y="83405"/>
                  <a:pt x="244821" y="81262"/>
                  <a:pt x="242697" y="78585"/>
                </a:cubicBezTo>
                <a:lnTo>
                  <a:pt x="247650" y="72966"/>
                </a:lnTo>
                <a:cubicBezTo>
                  <a:pt x="250651" y="76995"/>
                  <a:pt x="255299" y="79471"/>
                  <a:pt x="260319" y="79728"/>
                </a:cubicBezTo>
                <a:cubicBezTo>
                  <a:pt x="263262" y="79814"/>
                  <a:pt x="266129" y="78757"/>
                  <a:pt x="268320" y="76776"/>
                </a:cubicBezTo>
                <a:cubicBezTo>
                  <a:pt x="270406" y="74985"/>
                  <a:pt x="271625" y="72385"/>
                  <a:pt x="271653" y="69632"/>
                </a:cubicBezTo>
                <a:cubicBezTo>
                  <a:pt x="271634" y="67441"/>
                  <a:pt x="270863" y="65317"/>
                  <a:pt x="269463" y="63631"/>
                </a:cubicBezTo>
                <a:cubicBezTo>
                  <a:pt x="266653" y="60983"/>
                  <a:pt x="263433" y="58802"/>
                  <a:pt x="259938" y="57154"/>
                </a:cubicBezTo>
                <a:cubicBezTo>
                  <a:pt x="255623" y="55259"/>
                  <a:pt x="251784" y="52430"/>
                  <a:pt x="248698" y="48867"/>
                </a:cubicBezTo>
                <a:cubicBezTo>
                  <a:pt x="246698" y="46105"/>
                  <a:pt x="245660" y="42752"/>
                  <a:pt x="245745" y="39342"/>
                </a:cubicBezTo>
                <a:cubicBezTo>
                  <a:pt x="245631" y="34999"/>
                  <a:pt x="247355" y="30808"/>
                  <a:pt x="250508" y="27817"/>
                </a:cubicBezTo>
                <a:cubicBezTo>
                  <a:pt x="253699" y="24760"/>
                  <a:pt x="257994" y="23112"/>
                  <a:pt x="262414" y="23245"/>
                </a:cubicBezTo>
                <a:close/>
                <a:moveTo>
                  <a:pt x="19813" y="23245"/>
                </a:moveTo>
                <a:cubicBezTo>
                  <a:pt x="26146" y="23845"/>
                  <a:pt x="32005" y="26836"/>
                  <a:pt x="36196" y="31627"/>
                </a:cubicBezTo>
                <a:lnTo>
                  <a:pt x="31147" y="36771"/>
                </a:lnTo>
                <a:cubicBezTo>
                  <a:pt x="28023" y="33256"/>
                  <a:pt x="23651" y="31104"/>
                  <a:pt x="18955" y="30770"/>
                </a:cubicBezTo>
                <a:cubicBezTo>
                  <a:pt x="16526" y="30732"/>
                  <a:pt x="14174" y="31618"/>
                  <a:pt x="12383" y="33247"/>
                </a:cubicBezTo>
                <a:cubicBezTo>
                  <a:pt x="10697" y="34704"/>
                  <a:pt x="9725" y="36828"/>
                  <a:pt x="9716" y="39057"/>
                </a:cubicBezTo>
                <a:cubicBezTo>
                  <a:pt x="9802" y="41152"/>
                  <a:pt x="10564" y="43162"/>
                  <a:pt x="11907" y="44772"/>
                </a:cubicBezTo>
                <a:cubicBezTo>
                  <a:pt x="14688" y="47439"/>
                  <a:pt x="17907" y="49601"/>
                  <a:pt x="21432" y="51154"/>
                </a:cubicBezTo>
                <a:cubicBezTo>
                  <a:pt x="25928" y="53201"/>
                  <a:pt x="29947" y="56145"/>
                  <a:pt x="33243" y="59821"/>
                </a:cubicBezTo>
                <a:cubicBezTo>
                  <a:pt x="35291" y="62574"/>
                  <a:pt x="36396" y="65917"/>
                  <a:pt x="36386" y="69346"/>
                </a:cubicBezTo>
                <a:cubicBezTo>
                  <a:pt x="36443" y="74128"/>
                  <a:pt x="34510" y="78710"/>
                  <a:pt x="31052" y="82015"/>
                </a:cubicBezTo>
                <a:cubicBezTo>
                  <a:pt x="27594" y="85453"/>
                  <a:pt x="22880" y="87311"/>
                  <a:pt x="18003" y="87158"/>
                </a:cubicBezTo>
                <a:cubicBezTo>
                  <a:pt x="14507" y="87158"/>
                  <a:pt x="11059" y="86377"/>
                  <a:pt x="7906" y="84872"/>
                </a:cubicBezTo>
                <a:cubicBezTo>
                  <a:pt x="4820" y="83405"/>
                  <a:pt x="2124" y="81262"/>
                  <a:pt x="0" y="78586"/>
                </a:cubicBezTo>
                <a:lnTo>
                  <a:pt x="4954" y="72966"/>
                </a:lnTo>
                <a:cubicBezTo>
                  <a:pt x="7954" y="76995"/>
                  <a:pt x="12602" y="79472"/>
                  <a:pt x="17622" y="79729"/>
                </a:cubicBezTo>
                <a:cubicBezTo>
                  <a:pt x="20574" y="79814"/>
                  <a:pt x="23432" y="78757"/>
                  <a:pt x="25623" y="76776"/>
                </a:cubicBezTo>
                <a:cubicBezTo>
                  <a:pt x="27718" y="74985"/>
                  <a:pt x="28928" y="72385"/>
                  <a:pt x="28956" y="69632"/>
                </a:cubicBezTo>
                <a:cubicBezTo>
                  <a:pt x="28937" y="67441"/>
                  <a:pt x="28166" y="65317"/>
                  <a:pt x="26766" y="63631"/>
                </a:cubicBezTo>
                <a:cubicBezTo>
                  <a:pt x="23956" y="60974"/>
                  <a:pt x="20746" y="58793"/>
                  <a:pt x="17241" y="57154"/>
                </a:cubicBezTo>
                <a:cubicBezTo>
                  <a:pt x="12973" y="55230"/>
                  <a:pt x="9163" y="52401"/>
                  <a:pt x="6097" y="48868"/>
                </a:cubicBezTo>
                <a:cubicBezTo>
                  <a:pt x="4096" y="46105"/>
                  <a:pt x="3058" y="42753"/>
                  <a:pt x="3144" y="39343"/>
                </a:cubicBezTo>
                <a:cubicBezTo>
                  <a:pt x="2991" y="34990"/>
                  <a:pt x="4725" y="30789"/>
                  <a:pt x="7906" y="27817"/>
                </a:cubicBezTo>
                <a:cubicBezTo>
                  <a:pt x="11088" y="24741"/>
                  <a:pt x="15383" y="23083"/>
                  <a:pt x="19813" y="23245"/>
                </a:cubicBezTo>
                <a:close/>
                <a:moveTo>
                  <a:pt x="857726" y="23150"/>
                </a:moveTo>
                <a:cubicBezTo>
                  <a:pt x="860612" y="23141"/>
                  <a:pt x="863460" y="23722"/>
                  <a:pt x="866108" y="24865"/>
                </a:cubicBezTo>
                <a:cubicBezTo>
                  <a:pt x="868594" y="25865"/>
                  <a:pt x="870813" y="27427"/>
                  <a:pt x="872585" y="29437"/>
                </a:cubicBezTo>
                <a:cubicBezTo>
                  <a:pt x="874576" y="31885"/>
                  <a:pt x="876071" y="34695"/>
                  <a:pt x="876966" y="37724"/>
                </a:cubicBezTo>
                <a:cubicBezTo>
                  <a:pt x="879157" y="33352"/>
                  <a:pt x="882443" y="29608"/>
                  <a:pt x="886491" y="26865"/>
                </a:cubicBezTo>
                <a:cubicBezTo>
                  <a:pt x="890235" y="24436"/>
                  <a:pt x="894607" y="23141"/>
                  <a:pt x="899065" y="23150"/>
                </a:cubicBezTo>
                <a:cubicBezTo>
                  <a:pt x="903008" y="23065"/>
                  <a:pt x="906894" y="24160"/>
                  <a:pt x="910209" y="26294"/>
                </a:cubicBezTo>
                <a:cubicBezTo>
                  <a:pt x="913438" y="28446"/>
                  <a:pt x="915933" y="31542"/>
                  <a:pt x="917352" y="35152"/>
                </a:cubicBezTo>
                <a:cubicBezTo>
                  <a:pt x="919219" y="40667"/>
                  <a:pt x="920029" y="46486"/>
                  <a:pt x="919734" y="52297"/>
                </a:cubicBezTo>
                <a:lnTo>
                  <a:pt x="919734" y="85444"/>
                </a:lnTo>
                <a:lnTo>
                  <a:pt x="911733" y="85444"/>
                </a:lnTo>
                <a:lnTo>
                  <a:pt x="911733" y="52297"/>
                </a:lnTo>
                <a:cubicBezTo>
                  <a:pt x="911990" y="47772"/>
                  <a:pt x="911504" y="43239"/>
                  <a:pt x="910304" y="38867"/>
                </a:cubicBezTo>
                <a:cubicBezTo>
                  <a:pt x="909428" y="36419"/>
                  <a:pt x="907751" y="34333"/>
                  <a:pt x="905541" y="32961"/>
                </a:cubicBezTo>
                <a:cubicBezTo>
                  <a:pt x="903170" y="31418"/>
                  <a:pt x="900369" y="30646"/>
                  <a:pt x="897541" y="30770"/>
                </a:cubicBezTo>
                <a:cubicBezTo>
                  <a:pt x="893807" y="30713"/>
                  <a:pt x="890159" y="31885"/>
                  <a:pt x="887158" y="34104"/>
                </a:cubicBezTo>
                <a:cubicBezTo>
                  <a:pt x="884034" y="36304"/>
                  <a:pt x="881643" y="39390"/>
                  <a:pt x="880300" y="42962"/>
                </a:cubicBezTo>
                <a:cubicBezTo>
                  <a:pt x="878500" y="49144"/>
                  <a:pt x="877757" y="55583"/>
                  <a:pt x="878109" y="62012"/>
                </a:cubicBezTo>
                <a:lnTo>
                  <a:pt x="878109" y="85825"/>
                </a:lnTo>
                <a:lnTo>
                  <a:pt x="870394" y="85825"/>
                </a:lnTo>
                <a:lnTo>
                  <a:pt x="870394" y="54678"/>
                </a:lnTo>
                <a:cubicBezTo>
                  <a:pt x="870623" y="49687"/>
                  <a:pt x="870175" y="44686"/>
                  <a:pt x="869061" y="39819"/>
                </a:cubicBezTo>
                <a:cubicBezTo>
                  <a:pt x="868194" y="37238"/>
                  <a:pt x="866527" y="34999"/>
                  <a:pt x="864298" y="33437"/>
                </a:cubicBezTo>
                <a:cubicBezTo>
                  <a:pt x="861888" y="31875"/>
                  <a:pt x="859069" y="31075"/>
                  <a:pt x="856202" y="31151"/>
                </a:cubicBezTo>
                <a:cubicBezTo>
                  <a:pt x="852554" y="31142"/>
                  <a:pt x="848991" y="32275"/>
                  <a:pt x="846010" y="34390"/>
                </a:cubicBezTo>
                <a:cubicBezTo>
                  <a:pt x="842867" y="36552"/>
                  <a:pt x="840447" y="39600"/>
                  <a:pt x="839057" y="43153"/>
                </a:cubicBezTo>
                <a:cubicBezTo>
                  <a:pt x="837276" y="48620"/>
                  <a:pt x="836504" y="54364"/>
                  <a:pt x="836771" y="60107"/>
                </a:cubicBezTo>
                <a:lnTo>
                  <a:pt x="836771" y="85825"/>
                </a:lnTo>
                <a:lnTo>
                  <a:pt x="828960" y="85825"/>
                </a:lnTo>
                <a:lnTo>
                  <a:pt x="829056" y="24674"/>
                </a:lnTo>
                <a:lnTo>
                  <a:pt x="836866" y="24674"/>
                </a:lnTo>
                <a:lnTo>
                  <a:pt x="836866" y="35152"/>
                </a:lnTo>
                <a:cubicBezTo>
                  <a:pt x="839105" y="31828"/>
                  <a:pt x="841953" y="28951"/>
                  <a:pt x="845248" y="26675"/>
                </a:cubicBezTo>
                <a:cubicBezTo>
                  <a:pt x="849011" y="24379"/>
                  <a:pt x="853325" y="23160"/>
                  <a:pt x="857726" y="23150"/>
                </a:cubicBezTo>
                <a:close/>
                <a:moveTo>
                  <a:pt x="321373" y="23149"/>
                </a:moveTo>
                <a:cubicBezTo>
                  <a:pt x="324259" y="23140"/>
                  <a:pt x="327107" y="23721"/>
                  <a:pt x="329755" y="24864"/>
                </a:cubicBezTo>
                <a:cubicBezTo>
                  <a:pt x="332222" y="25893"/>
                  <a:pt x="334442" y="27455"/>
                  <a:pt x="336232" y="29436"/>
                </a:cubicBezTo>
                <a:cubicBezTo>
                  <a:pt x="338194" y="31903"/>
                  <a:pt x="339671" y="34713"/>
                  <a:pt x="340614" y="37723"/>
                </a:cubicBezTo>
                <a:cubicBezTo>
                  <a:pt x="342804" y="33351"/>
                  <a:pt x="346091" y="29608"/>
                  <a:pt x="350139" y="26864"/>
                </a:cubicBezTo>
                <a:cubicBezTo>
                  <a:pt x="353882" y="24435"/>
                  <a:pt x="358254" y="23140"/>
                  <a:pt x="362712" y="23149"/>
                </a:cubicBezTo>
                <a:cubicBezTo>
                  <a:pt x="366655" y="23083"/>
                  <a:pt x="370532" y="24178"/>
                  <a:pt x="373856" y="26293"/>
                </a:cubicBezTo>
                <a:cubicBezTo>
                  <a:pt x="377047" y="28493"/>
                  <a:pt x="379523" y="31570"/>
                  <a:pt x="381000" y="35151"/>
                </a:cubicBezTo>
                <a:cubicBezTo>
                  <a:pt x="382781" y="40685"/>
                  <a:pt x="383552" y="46486"/>
                  <a:pt x="383286" y="52296"/>
                </a:cubicBezTo>
                <a:lnTo>
                  <a:pt x="383286" y="85443"/>
                </a:lnTo>
                <a:lnTo>
                  <a:pt x="375380" y="85443"/>
                </a:lnTo>
                <a:lnTo>
                  <a:pt x="375380" y="52296"/>
                </a:lnTo>
                <a:cubicBezTo>
                  <a:pt x="375637" y="47772"/>
                  <a:pt x="375152" y="43238"/>
                  <a:pt x="373951" y="38866"/>
                </a:cubicBezTo>
                <a:cubicBezTo>
                  <a:pt x="373046" y="36437"/>
                  <a:pt x="371370" y="34360"/>
                  <a:pt x="369189" y="32960"/>
                </a:cubicBezTo>
                <a:cubicBezTo>
                  <a:pt x="366808" y="31436"/>
                  <a:pt x="364017" y="30674"/>
                  <a:pt x="361188" y="30769"/>
                </a:cubicBezTo>
                <a:cubicBezTo>
                  <a:pt x="357454" y="30712"/>
                  <a:pt x="353806" y="31884"/>
                  <a:pt x="350806" y="34103"/>
                </a:cubicBezTo>
                <a:cubicBezTo>
                  <a:pt x="347681" y="36303"/>
                  <a:pt x="345291" y="39390"/>
                  <a:pt x="343948" y="42961"/>
                </a:cubicBezTo>
                <a:cubicBezTo>
                  <a:pt x="342100" y="49134"/>
                  <a:pt x="341357" y="55582"/>
                  <a:pt x="341757" y="62011"/>
                </a:cubicBezTo>
                <a:lnTo>
                  <a:pt x="341757" y="85824"/>
                </a:lnTo>
                <a:lnTo>
                  <a:pt x="333946" y="85824"/>
                </a:lnTo>
                <a:lnTo>
                  <a:pt x="333946" y="54677"/>
                </a:lnTo>
                <a:cubicBezTo>
                  <a:pt x="334213" y="49677"/>
                  <a:pt x="333727" y="44676"/>
                  <a:pt x="332518" y="39818"/>
                </a:cubicBezTo>
                <a:cubicBezTo>
                  <a:pt x="331679" y="37218"/>
                  <a:pt x="330003" y="34980"/>
                  <a:pt x="327755" y="33436"/>
                </a:cubicBezTo>
                <a:cubicBezTo>
                  <a:pt x="325345" y="31874"/>
                  <a:pt x="322526" y="31074"/>
                  <a:pt x="319659" y="31150"/>
                </a:cubicBezTo>
                <a:cubicBezTo>
                  <a:pt x="316039" y="31141"/>
                  <a:pt x="312505" y="32274"/>
                  <a:pt x="309562" y="34389"/>
                </a:cubicBezTo>
                <a:cubicBezTo>
                  <a:pt x="306419" y="36551"/>
                  <a:pt x="304000" y="39599"/>
                  <a:pt x="302609" y="43152"/>
                </a:cubicBezTo>
                <a:cubicBezTo>
                  <a:pt x="300828" y="48619"/>
                  <a:pt x="300056" y="54363"/>
                  <a:pt x="300323" y="60107"/>
                </a:cubicBezTo>
                <a:lnTo>
                  <a:pt x="300323" y="85824"/>
                </a:lnTo>
                <a:lnTo>
                  <a:pt x="292512" y="85824"/>
                </a:lnTo>
                <a:lnTo>
                  <a:pt x="292703" y="24674"/>
                </a:lnTo>
                <a:lnTo>
                  <a:pt x="300514" y="24674"/>
                </a:lnTo>
                <a:lnTo>
                  <a:pt x="300514" y="35151"/>
                </a:lnTo>
                <a:cubicBezTo>
                  <a:pt x="302752" y="31827"/>
                  <a:pt x="305600" y="28950"/>
                  <a:pt x="308895" y="26674"/>
                </a:cubicBezTo>
                <a:cubicBezTo>
                  <a:pt x="312648" y="24359"/>
                  <a:pt x="316963" y="23140"/>
                  <a:pt x="321373" y="23149"/>
                </a:cubicBezTo>
                <a:close/>
                <a:moveTo>
                  <a:pt x="508635" y="22959"/>
                </a:moveTo>
                <a:cubicBezTo>
                  <a:pt x="512921" y="22883"/>
                  <a:pt x="517131" y="24073"/>
                  <a:pt x="520731" y="26388"/>
                </a:cubicBezTo>
                <a:cubicBezTo>
                  <a:pt x="524237" y="28703"/>
                  <a:pt x="526961" y="32017"/>
                  <a:pt x="528542" y="35913"/>
                </a:cubicBezTo>
                <a:cubicBezTo>
                  <a:pt x="530475" y="41809"/>
                  <a:pt x="531314" y="48000"/>
                  <a:pt x="531018" y="54201"/>
                </a:cubicBezTo>
                <a:lnTo>
                  <a:pt x="531018" y="85443"/>
                </a:lnTo>
                <a:lnTo>
                  <a:pt x="523208" y="85443"/>
                </a:lnTo>
                <a:lnTo>
                  <a:pt x="523208" y="56868"/>
                </a:lnTo>
                <a:cubicBezTo>
                  <a:pt x="523379" y="52182"/>
                  <a:pt x="523094" y="47495"/>
                  <a:pt x="522351" y="42866"/>
                </a:cubicBezTo>
                <a:cubicBezTo>
                  <a:pt x="521789" y="39171"/>
                  <a:pt x="519931" y="35799"/>
                  <a:pt x="517112" y="33341"/>
                </a:cubicBezTo>
                <a:cubicBezTo>
                  <a:pt x="514216" y="31217"/>
                  <a:pt x="510692" y="30150"/>
                  <a:pt x="507111" y="30293"/>
                </a:cubicBezTo>
                <a:cubicBezTo>
                  <a:pt x="502415" y="30255"/>
                  <a:pt x="497872" y="31951"/>
                  <a:pt x="494347" y="35056"/>
                </a:cubicBezTo>
                <a:cubicBezTo>
                  <a:pt x="490709" y="37989"/>
                  <a:pt x="488127" y="42038"/>
                  <a:pt x="487013" y="46581"/>
                </a:cubicBezTo>
                <a:cubicBezTo>
                  <a:pt x="486060" y="52048"/>
                  <a:pt x="485670" y="57601"/>
                  <a:pt x="485870" y="63154"/>
                </a:cubicBezTo>
                <a:lnTo>
                  <a:pt x="485870" y="85443"/>
                </a:lnTo>
                <a:lnTo>
                  <a:pt x="478059" y="85443"/>
                </a:lnTo>
                <a:lnTo>
                  <a:pt x="478059" y="24673"/>
                </a:lnTo>
                <a:lnTo>
                  <a:pt x="485870" y="24673"/>
                </a:lnTo>
                <a:lnTo>
                  <a:pt x="485870" y="35532"/>
                </a:lnTo>
                <a:cubicBezTo>
                  <a:pt x="488623" y="31665"/>
                  <a:pt x="492166" y="28417"/>
                  <a:pt x="496252" y="26007"/>
                </a:cubicBezTo>
                <a:cubicBezTo>
                  <a:pt x="500062" y="23988"/>
                  <a:pt x="504320" y="22940"/>
                  <a:pt x="508635" y="22959"/>
                </a:cubicBezTo>
                <a:close/>
                <a:moveTo>
                  <a:pt x="599218" y="22769"/>
                </a:moveTo>
                <a:cubicBezTo>
                  <a:pt x="603914" y="22712"/>
                  <a:pt x="608553" y="23788"/>
                  <a:pt x="612744" y="25913"/>
                </a:cubicBezTo>
                <a:cubicBezTo>
                  <a:pt x="616954" y="28227"/>
                  <a:pt x="620573" y="31485"/>
                  <a:pt x="623316" y="35438"/>
                </a:cubicBezTo>
                <a:lnTo>
                  <a:pt x="623316" y="24674"/>
                </a:lnTo>
                <a:lnTo>
                  <a:pt x="631127" y="24674"/>
                </a:lnTo>
                <a:lnTo>
                  <a:pt x="631127" y="85444"/>
                </a:lnTo>
                <a:lnTo>
                  <a:pt x="623412" y="85444"/>
                </a:lnTo>
                <a:lnTo>
                  <a:pt x="623412" y="74966"/>
                </a:lnTo>
                <a:cubicBezTo>
                  <a:pt x="620449" y="78700"/>
                  <a:pt x="616716" y="81758"/>
                  <a:pt x="612458" y="83920"/>
                </a:cubicBezTo>
                <a:cubicBezTo>
                  <a:pt x="608295" y="86015"/>
                  <a:pt x="603685" y="87063"/>
                  <a:pt x="599028" y="86968"/>
                </a:cubicBezTo>
                <a:cubicBezTo>
                  <a:pt x="590684" y="87015"/>
                  <a:pt x="582702" y="83558"/>
                  <a:pt x="577025" y="77443"/>
                </a:cubicBezTo>
                <a:cubicBezTo>
                  <a:pt x="570862" y="71480"/>
                  <a:pt x="567414" y="63251"/>
                  <a:pt x="567500" y="54678"/>
                </a:cubicBezTo>
                <a:cubicBezTo>
                  <a:pt x="567424" y="46220"/>
                  <a:pt x="570872" y="38105"/>
                  <a:pt x="577025" y="32294"/>
                </a:cubicBezTo>
                <a:cubicBezTo>
                  <a:pt x="582740" y="26122"/>
                  <a:pt x="590808" y="22655"/>
                  <a:pt x="599218" y="22769"/>
                </a:cubicBezTo>
                <a:close/>
                <a:moveTo>
                  <a:pt x="428911" y="22769"/>
                </a:moveTo>
                <a:cubicBezTo>
                  <a:pt x="433607" y="22712"/>
                  <a:pt x="438246" y="23788"/>
                  <a:pt x="442437" y="25912"/>
                </a:cubicBezTo>
                <a:cubicBezTo>
                  <a:pt x="446647" y="28227"/>
                  <a:pt x="450266" y="31484"/>
                  <a:pt x="453009" y="35437"/>
                </a:cubicBezTo>
                <a:lnTo>
                  <a:pt x="453009" y="24674"/>
                </a:lnTo>
                <a:lnTo>
                  <a:pt x="460820" y="24674"/>
                </a:lnTo>
                <a:lnTo>
                  <a:pt x="460820" y="85443"/>
                </a:lnTo>
                <a:lnTo>
                  <a:pt x="453105" y="85443"/>
                </a:lnTo>
                <a:lnTo>
                  <a:pt x="453105" y="74966"/>
                </a:lnTo>
                <a:cubicBezTo>
                  <a:pt x="450162" y="78719"/>
                  <a:pt x="446418" y="81786"/>
                  <a:pt x="442151" y="83919"/>
                </a:cubicBezTo>
                <a:cubicBezTo>
                  <a:pt x="437988" y="86015"/>
                  <a:pt x="433378" y="87063"/>
                  <a:pt x="428721" y="86967"/>
                </a:cubicBezTo>
                <a:cubicBezTo>
                  <a:pt x="420377" y="87015"/>
                  <a:pt x="412395" y="83557"/>
                  <a:pt x="406718" y="77442"/>
                </a:cubicBezTo>
                <a:cubicBezTo>
                  <a:pt x="400555" y="71480"/>
                  <a:pt x="397107" y="63250"/>
                  <a:pt x="397193" y="54677"/>
                </a:cubicBezTo>
                <a:cubicBezTo>
                  <a:pt x="397155" y="46229"/>
                  <a:pt x="400603" y="38132"/>
                  <a:pt x="406718" y="32294"/>
                </a:cubicBezTo>
                <a:cubicBezTo>
                  <a:pt x="412452" y="26141"/>
                  <a:pt x="420501" y="22683"/>
                  <a:pt x="428911" y="22769"/>
                </a:cubicBezTo>
                <a:close/>
                <a:moveTo>
                  <a:pt x="48863" y="1529"/>
                </a:moveTo>
                <a:lnTo>
                  <a:pt x="56674" y="1529"/>
                </a:lnTo>
                <a:lnTo>
                  <a:pt x="56674" y="85730"/>
                </a:lnTo>
                <a:lnTo>
                  <a:pt x="48863" y="85730"/>
                </a:lnTo>
                <a:close/>
                <a:moveTo>
                  <a:pt x="148209" y="1147"/>
                </a:moveTo>
                <a:lnTo>
                  <a:pt x="156020" y="1528"/>
                </a:lnTo>
                <a:lnTo>
                  <a:pt x="156020" y="85729"/>
                </a:lnTo>
                <a:lnTo>
                  <a:pt x="148305" y="85729"/>
                </a:lnTo>
                <a:lnTo>
                  <a:pt x="148305" y="75251"/>
                </a:lnTo>
                <a:cubicBezTo>
                  <a:pt x="145342" y="78985"/>
                  <a:pt x="141609" y="82042"/>
                  <a:pt x="137351" y="84205"/>
                </a:cubicBezTo>
                <a:cubicBezTo>
                  <a:pt x="133188" y="86300"/>
                  <a:pt x="128578" y="87348"/>
                  <a:pt x="123921" y="87253"/>
                </a:cubicBezTo>
                <a:cubicBezTo>
                  <a:pt x="115577" y="87300"/>
                  <a:pt x="107595" y="83843"/>
                  <a:pt x="101918" y="77728"/>
                </a:cubicBezTo>
                <a:cubicBezTo>
                  <a:pt x="95755" y="71765"/>
                  <a:pt x="92307" y="63535"/>
                  <a:pt x="92393" y="54963"/>
                </a:cubicBezTo>
                <a:cubicBezTo>
                  <a:pt x="92355" y="46514"/>
                  <a:pt x="95803" y="38418"/>
                  <a:pt x="101918" y="32579"/>
                </a:cubicBezTo>
                <a:cubicBezTo>
                  <a:pt x="107633" y="26407"/>
                  <a:pt x="115701" y="22940"/>
                  <a:pt x="124111" y="23054"/>
                </a:cubicBezTo>
                <a:cubicBezTo>
                  <a:pt x="128807" y="22997"/>
                  <a:pt x="133446" y="24073"/>
                  <a:pt x="137637" y="26197"/>
                </a:cubicBezTo>
                <a:cubicBezTo>
                  <a:pt x="141847" y="28512"/>
                  <a:pt x="145466" y="31769"/>
                  <a:pt x="148209" y="35722"/>
                </a:cubicBezTo>
                <a:close/>
                <a:moveTo>
                  <a:pt x="550450" y="4"/>
                </a:moveTo>
                <a:cubicBezTo>
                  <a:pt x="552183" y="-63"/>
                  <a:pt x="553850" y="633"/>
                  <a:pt x="555022" y="1909"/>
                </a:cubicBezTo>
                <a:cubicBezTo>
                  <a:pt x="556260" y="3109"/>
                  <a:pt x="556946" y="4757"/>
                  <a:pt x="556927" y="6481"/>
                </a:cubicBezTo>
                <a:cubicBezTo>
                  <a:pt x="556927" y="8167"/>
                  <a:pt x="556241" y="9786"/>
                  <a:pt x="555022" y="10958"/>
                </a:cubicBezTo>
                <a:cubicBezTo>
                  <a:pt x="553822" y="12196"/>
                  <a:pt x="552174" y="12882"/>
                  <a:pt x="550450" y="12863"/>
                </a:cubicBezTo>
                <a:cubicBezTo>
                  <a:pt x="548764" y="12863"/>
                  <a:pt x="547144" y="12177"/>
                  <a:pt x="545973" y="10958"/>
                </a:cubicBezTo>
                <a:cubicBezTo>
                  <a:pt x="544754" y="9786"/>
                  <a:pt x="544068" y="8167"/>
                  <a:pt x="544068" y="6481"/>
                </a:cubicBezTo>
                <a:cubicBezTo>
                  <a:pt x="544049" y="4757"/>
                  <a:pt x="544735" y="3109"/>
                  <a:pt x="545973" y="1909"/>
                </a:cubicBezTo>
                <a:cubicBezTo>
                  <a:pt x="547116" y="652"/>
                  <a:pt x="548754" y="-44"/>
                  <a:pt x="550450" y="4"/>
                </a:cubicBezTo>
                <a:close/>
                <a:moveTo>
                  <a:pt x="75628" y="4"/>
                </a:moveTo>
                <a:cubicBezTo>
                  <a:pt x="77362" y="-63"/>
                  <a:pt x="79029" y="633"/>
                  <a:pt x="80200" y="1909"/>
                </a:cubicBezTo>
                <a:cubicBezTo>
                  <a:pt x="81439" y="3109"/>
                  <a:pt x="82124" y="4757"/>
                  <a:pt x="82105" y="6481"/>
                </a:cubicBezTo>
                <a:cubicBezTo>
                  <a:pt x="82105" y="8167"/>
                  <a:pt x="81420" y="9786"/>
                  <a:pt x="80200" y="10958"/>
                </a:cubicBezTo>
                <a:cubicBezTo>
                  <a:pt x="79000" y="12196"/>
                  <a:pt x="77352" y="12882"/>
                  <a:pt x="75628" y="12863"/>
                </a:cubicBezTo>
                <a:cubicBezTo>
                  <a:pt x="73942" y="12863"/>
                  <a:pt x="72323" y="12177"/>
                  <a:pt x="71152" y="10958"/>
                </a:cubicBezTo>
                <a:cubicBezTo>
                  <a:pt x="69932" y="9786"/>
                  <a:pt x="69247" y="8167"/>
                  <a:pt x="69247" y="6481"/>
                </a:cubicBezTo>
                <a:cubicBezTo>
                  <a:pt x="69228" y="4757"/>
                  <a:pt x="69913" y="3109"/>
                  <a:pt x="71152" y="1909"/>
                </a:cubicBezTo>
                <a:cubicBezTo>
                  <a:pt x="72295" y="652"/>
                  <a:pt x="73933" y="-44"/>
                  <a:pt x="75628" y="4"/>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27" name="Shape 227"/>
        <p:cNvGrpSpPr/>
        <p:nvPr/>
      </p:nvGrpSpPr>
      <p:grpSpPr>
        <a:xfrm>
          <a:off x="0" y="0"/>
          <a:ext cx="0" cy="0"/>
          <a:chOff x="0" y="0"/>
          <a:chExt cx="0" cy="0"/>
        </a:xfrm>
      </p:grpSpPr>
      <p:sp>
        <p:nvSpPr>
          <p:cNvPr id="228" name="Google Shape;228;p13"/>
          <p:cNvSpPr txBox="1"/>
          <p:nvPr>
            <p:ph type="title"/>
          </p:nvPr>
        </p:nvSpPr>
        <p:spPr>
          <a:xfrm>
            <a:off x="1257750" y="565850"/>
            <a:ext cx="9676500" cy="741000"/>
          </a:xfrm>
          <a:prstGeom prst="rect">
            <a:avLst/>
          </a:prstGeom>
        </p:spPr>
        <p:txBody>
          <a:bodyPr anchorCtr="0" anchor="t" bIns="121900" lIns="121900" spcFirstLastPara="1" rIns="121900" wrap="square" tIns="121900">
            <a:normAutofit/>
          </a:bodyPr>
          <a:lstStyle>
            <a:lvl1pPr lvl="0" algn="ctr">
              <a:spcBef>
                <a:spcPts val="0"/>
              </a:spcBef>
              <a:spcAft>
                <a:spcPts val="0"/>
              </a:spcAft>
              <a:buSzPts val="4000"/>
              <a:buNone/>
              <a:defRPr/>
            </a:lvl1pPr>
            <a:lvl2pPr lvl="1">
              <a:spcBef>
                <a:spcPts val="0"/>
              </a:spcBef>
              <a:spcAft>
                <a:spcPts val="0"/>
              </a:spcAft>
              <a:buSzPts val="4500"/>
              <a:buNone/>
              <a:defRPr/>
            </a:lvl2pPr>
            <a:lvl3pPr lvl="2">
              <a:spcBef>
                <a:spcPts val="0"/>
              </a:spcBef>
              <a:spcAft>
                <a:spcPts val="0"/>
              </a:spcAft>
              <a:buSzPts val="4500"/>
              <a:buNone/>
              <a:defRPr/>
            </a:lvl3pPr>
            <a:lvl4pPr lvl="3">
              <a:spcBef>
                <a:spcPts val="0"/>
              </a:spcBef>
              <a:spcAft>
                <a:spcPts val="0"/>
              </a:spcAft>
              <a:buSzPts val="4500"/>
              <a:buNone/>
              <a:defRPr/>
            </a:lvl4pPr>
            <a:lvl5pPr lvl="4">
              <a:spcBef>
                <a:spcPts val="0"/>
              </a:spcBef>
              <a:spcAft>
                <a:spcPts val="0"/>
              </a:spcAft>
              <a:buSzPts val="4500"/>
              <a:buNone/>
              <a:defRPr/>
            </a:lvl5pPr>
            <a:lvl6pPr lvl="5">
              <a:spcBef>
                <a:spcPts val="0"/>
              </a:spcBef>
              <a:spcAft>
                <a:spcPts val="0"/>
              </a:spcAft>
              <a:buSzPts val="4500"/>
              <a:buNone/>
              <a:defRPr/>
            </a:lvl6pPr>
            <a:lvl7pPr lvl="6">
              <a:spcBef>
                <a:spcPts val="0"/>
              </a:spcBef>
              <a:spcAft>
                <a:spcPts val="0"/>
              </a:spcAft>
              <a:buSzPts val="4500"/>
              <a:buNone/>
              <a:defRPr/>
            </a:lvl7pPr>
            <a:lvl8pPr lvl="7">
              <a:spcBef>
                <a:spcPts val="0"/>
              </a:spcBef>
              <a:spcAft>
                <a:spcPts val="0"/>
              </a:spcAft>
              <a:buSzPts val="4500"/>
              <a:buNone/>
              <a:defRPr/>
            </a:lvl8pPr>
            <a:lvl9pPr lvl="8">
              <a:spcBef>
                <a:spcPts val="0"/>
              </a:spcBef>
              <a:spcAft>
                <a:spcPts val="0"/>
              </a:spcAft>
              <a:buSzPts val="4500"/>
              <a:buNone/>
              <a:defRPr/>
            </a:lvl9pPr>
          </a:lstStyle>
          <a:p/>
        </p:txBody>
      </p:sp>
      <p:sp>
        <p:nvSpPr>
          <p:cNvPr id="229" name="Google Shape;229;p13"/>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solidFill>
          <a:schemeClr val="accent1"/>
        </a:solidFill>
      </p:bgPr>
    </p:bg>
    <p:spTree>
      <p:nvGrpSpPr>
        <p:cNvPr id="230" name="Shape 230"/>
        <p:cNvGrpSpPr/>
        <p:nvPr/>
      </p:nvGrpSpPr>
      <p:grpSpPr>
        <a:xfrm>
          <a:off x="0" y="0"/>
          <a:ext cx="0" cy="0"/>
          <a:chOff x="0" y="0"/>
          <a:chExt cx="0" cy="0"/>
        </a:xfrm>
      </p:grpSpPr>
      <p:sp>
        <p:nvSpPr>
          <p:cNvPr id="231" name="Google Shape;231;p14"/>
          <p:cNvSpPr/>
          <p:nvPr/>
        </p:nvSpPr>
        <p:spPr>
          <a:xfrm>
            <a:off x="1883700" y="1035125"/>
            <a:ext cx="8424600" cy="4022100"/>
          </a:xfrm>
          <a:prstGeom prst="roundRect">
            <a:avLst>
              <a:gd fmla="val 6512"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idact Gothic"/>
              <a:ea typeface="Didact Gothic"/>
              <a:cs typeface="Didact Gothic"/>
              <a:sym typeface="Didact Gothic"/>
            </a:endParaRPr>
          </a:p>
        </p:txBody>
      </p:sp>
      <p:sp>
        <p:nvSpPr>
          <p:cNvPr id="232" name="Google Shape;232;p14"/>
          <p:cNvSpPr txBox="1"/>
          <p:nvPr>
            <p:ph type="title"/>
          </p:nvPr>
        </p:nvSpPr>
        <p:spPr>
          <a:xfrm>
            <a:off x="4288700" y="1454950"/>
            <a:ext cx="5662200" cy="889500"/>
          </a:xfrm>
          <a:prstGeom prst="rect">
            <a:avLst/>
          </a:prstGeom>
        </p:spPr>
        <p:txBody>
          <a:bodyPr anchorCtr="0" anchor="b" bIns="121900" lIns="121900" spcFirstLastPara="1" rIns="121900" wrap="square" tIns="121900">
            <a:normAutofit/>
          </a:bodyPr>
          <a:lstStyle>
            <a:lvl1pPr lvl="0">
              <a:spcBef>
                <a:spcPts val="0"/>
              </a:spcBef>
              <a:spcAft>
                <a:spcPts val="0"/>
              </a:spcAft>
              <a:buSzPts val="3200"/>
              <a:buNone/>
              <a:defRPr/>
            </a:lvl1pPr>
            <a:lvl2pPr lvl="1">
              <a:spcBef>
                <a:spcPts val="0"/>
              </a:spcBef>
              <a:spcAft>
                <a:spcPts val="0"/>
              </a:spcAft>
              <a:buSzPts val="3200"/>
              <a:buNone/>
              <a:defRPr sz="3200"/>
            </a:lvl2pPr>
            <a:lvl3pPr lvl="2">
              <a:spcBef>
                <a:spcPts val="0"/>
              </a:spcBef>
              <a:spcAft>
                <a:spcPts val="0"/>
              </a:spcAft>
              <a:buSzPts val="3200"/>
              <a:buNone/>
              <a:defRPr sz="3200"/>
            </a:lvl3pPr>
            <a:lvl4pPr lvl="3">
              <a:spcBef>
                <a:spcPts val="0"/>
              </a:spcBef>
              <a:spcAft>
                <a:spcPts val="0"/>
              </a:spcAft>
              <a:buSzPts val="3200"/>
              <a:buNone/>
              <a:defRPr sz="3200"/>
            </a:lvl4pPr>
            <a:lvl5pPr lvl="4">
              <a:spcBef>
                <a:spcPts val="0"/>
              </a:spcBef>
              <a:spcAft>
                <a:spcPts val="0"/>
              </a:spcAft>
              <a:buSzPts val="3200"/>
              <a:buNone/>
              <a:defRPr sz="3200"/>
            </a:lvl5pPr>
            <a:lvl6pPr lvl="5">
              <a:spcBef>
                <a:spcPts val="0"/>
              </a:spcBef>
              <a:spcAft>
                <a:spcPts val="0"/>
              </a:spcAft>
              <a:buSzPts val="3200"/>
              <a:buNone/>
              <a:defRPr sz="3200"/>
            </a:lvl6pPr>
            <a:lvl7pPr lvl="6">
              <a:spcBef>
                <a:spcPts val="0"/>
              </a:spcBef>
              <a:spcAft>
                <a:spcPts val="0"/>
              </a:spcAft>
              <a:buSzPts val="3200"/>
              <a:buNone/>
              <a:defRPr sz="3200"/>
            </a:lvl7pPr>
            <a:lvl8pPr lvl="7">
              <a:spcBef>
                <a:spcPts val="0"/>
              </a:spcBef>
              <a:spcAft>
                <a:spcPts val="0"/>
              </a:spcAft>
              <a:buSzPts val="3200"/>
              <a:buNone/>
              <a:defRPr sz="3200"/>
            </a:lvl8pPr>
            <a:lvl9pPr lvl="8">
              <a:spcBef>
                <a:spcPts val="0"/>
              </a:spcBef>
              <a:spcAft>
                <a:spcPts val="0"/>
              </a:spcAft>
              <a:buSzPts val="3200"/>
              <a:buNone/>
              <a:defRPr sz="3200"/>
            </a:lvl9pPr>
          </a:lstStyle>
          <a:p/>
        </p:txBody>
      </p:sp>
      <p:sp>
        <p:nvSpPr>
          <p:cNvPr id="233" name="Google Shape;233;p14"/>
          <p:cNvSpPr txBox="1"/>
          <p:nvPr>
            <p:ph idx="1" type="body"/>
          </p:nvPr>
        </p:nvSpPr>
        <p:spPr>
          <a:xfrm>
            <a:off x="4288725" y="2710200"/>
            <a:ext cx="5662200" cy="1861800"/>
          </a:xfrm>
          <a:prstGeom prst="rect">
            <a:avLst/>
          </a:prstGeom>
        </p:spPr>
        <p:txBody>
          <a:bodyPr anchorCtr="0" anchor="t" bIns="121900" lIns="121900" spcFirstLastPara="1" rIns="121900" wrap="square" tIns="121900">
            <a:normAutofit/>
          </a:bodyPr>
          <a:lstStyle>
            <a:lvl1pPr indent="-355600" lvl="0" marL="457200">
              <a:spcBef>
                <a:spcPts val="0"/>
              </a:spcBef>
              <a:spcAft>
                <a:spcPts val="0"/>
              </a:spcAft>
              <a:buSzPts val="2000"/>
              <a:buChar char="●"/>
              <a:defRPr/>
            </a:lvl1pPr>
            <a:lvl2pPr indent="-355600" lvl="1" marL="914400">
              <a:spcBef>
                <a:spcPts val="0"/>
              </a:spcBef>
              <a:spcAft>
                <a:spcPts val="0"/>
              </a:spcAft>
              <a:buSzPts val="2000"/>
              <a:buChar char="○"/>
              <a:defRPr/>
            </a:lvl2pPr>
            <a:lvl3pPr indent="-355600" lvl="2" marL="1371600">
              <a:spcBef>
                <a:spcPts val="0"/>
              </a:spcBef>
              <a:spcAft>
                <a:spcPts val="0"/>
              </a:spcAft>
              <a:buSzPts val="2000"/>
              <a:buChar char="■"/>
              <a:defRPr/>
            </a:lvl3pPr>
            <a:lvl4pPr indent="-355600" lvl="3" marL="1828800">
              <a:spcBef>
                <a:spcPts val="0"/>
              </a:spcBef>
              <a:spcAft>
                <a:spcPts val="0"/>
              </a:spcAft>
              <a:buSzPts val="2000"/>
              <a:buChar char="●"/>
              <a:defRPr/>
            </a:lvl4pPr>
            <a:lvl5pPr indent="-355600" lvl="4" marL="2286000">
              <a:spcBef>
                <a:spcPts val="0"/>
              </a:spcBef>
              <a:spcAft>
                <a:spcPts val="0"/>
              </a:spcAft>
              <a:buSzPts val="2000"/>
              <a:buChar char="○"/>
              <a:defRPr/>
            </a:lvl5pPr>
            <a:lvl6pPr indent="-355600" lvl="5" marL="2743200">
              <a:spcBef>
                <a:spcPts val="0"/>
              </a:spcBef>
              <a:spcAft>
                <a:spcPts val="0"/>
              </a:spcAft>
              <a:buSzPts val="2000"/>
              <a:buChar char="■"/>
              <a:defRPr/>
            </a:lvl6pPr>
            <a:lvl7pPr indent="-355600" lvl="6" marL="3200400">
              <a:spcBef>
                <a:spcPts val="0"/>
              </a:spcBef>
              <a:spcAft>
                <a:spcPts val="0"/>
              </a:spcAft>
              <a:buSzPts val="2000"/>
              <a:buChar char="●"/>
              <a:defRPr/>
            </a:lvl7pPr>
            <a:lvl8pPr indent="-355600" lvl="7" marL="3657600">
              <a:spcBef>
                <a:spcPts val="0"/>
              </a:spcBef>
              <a:spcAft>
                <a:spcPts val="0"/>
              </a:spcAft>
              <a:buSzPts val="2000"/>
              <a:buChar char="○"/>
              <a:defRPr/>
            </a:lvl8pPr>
            <a:lvl9pPr indent="-355600" lvl="8" marL="4114800">
              <a:spcBef>
                <a:spcPts val="0"/>
              </a:spcBef>
              <a:spcAft>
                <a:spcPts val="0"/>
              </a:spcAft>
              <a:buSzPts val="2000"/>
              <a:buChar char="■"/>
              <a:defRPr/>
            </a:lvl9pPr>
          </a:lstStyle>
          <a:p/>
        </p:txBody>
      </p:sp>
      <p:sp>
        <p:nvSpPr>
          <p:cNvPr id="234" name="Google Shape;234;p14"/>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235" name="Google Shape;235;p14"/>
          <p:cNvSpPr/>
          <p:nvPr>
            <p:ph idx="2" type="pic"/>
          </p:nvPr>
        </p:nvSpPr>
        <p:spPr>
          <a:xfrm>
            <a:off x="2178550" y="1319500"/>
            <a:ext cx="1278600" cy="1278600"/>
          </a:xfrm>
          <a:prstGeom prst="ellipse">
            <a:avLst/>
          </a:prstGeom>
          <a:noFill/>
          <a:ln>
            <a:noFill/>
          </a:ln>
        </p:spPr>
      </p:sp>
      <p:sp>
        <p:nvSpPr>
          <p:cNvPr id="236" name="Google Shape;236;p14"/>
          <p:cNvSpPr txBox="1"/>
          <p:nvPr>
            <p:ph idx="3" type="subTitle"/>
          </p:nvPr>
        </p:nvSpPr>
        <p:spPr>
          <a:xfrm>
            <a:off x="4288700" y="2175400"/>
            <a:ext cx="5662200" cy="524700"/>
          </a:xfrm>
          <a:prstGeom prst="rect">
            <a:avLst/>
          </a:prstGeom>
        </p:spPr>
        <p:txBody>
          <a:bodyPr anchorCtr="0" anchor="t" bIns="121900" lIns="121900" spcFirstLastPara="1" rIns="121900" wrap="square" tIns="121900">
            <a:normAutofit/>
          </a:bodyPr>
          <a:lstStyle>
            <a:lvl1pPr lvl="0" rtl="0">
              <a:lnSpc>
                <a:spcPct val="80000"/>
              </a:lnSpc>
              <a:spcBef>
                <a:spcPts val="0"/>
              </a:spcBef>
              <a:spcAft>
                <a:spcPts val="0"/>
              </a:spcAft>
              <a:buSzPts val="2400"/>
              <a:buNone/>
              <a:defRPr b="1" sz="2020"/>
            </a:lvl1pPr>
            <a:lvl2pPr lvl="1" rtl="0">
              <a:lnSpc>
                <a:spcPct val="100000"/>
              </a:lnSpc>
              <a:spcBef>
                <a:spcPts val="0"/>
              </a:spcBef>
              <a:spcAft>
                <a:spcPts val="0"/>
              </a:spcAft>
              <a:buSzPts val="2400"/>
              <a:buNone/>
              <a:defRPr sz="2400"/>
            </a:lvl2pPr>
            <a:lvl3pPr lvl="2" rtl="0">
              <a:lnSpc>
                <a:spcPct val="100000"/>
              </a:lnSpc>
              <a:spcBef>
                <a:spcPts val="0"/>
              </a:spcBef>
              <a:spcAft>
                <a:spcPts val="0"/>
              </a:spcAft>
              <a:buSzPts val="2400"/>
              <a:buNone/>
              <a:defRPr sz="2400"/>
            </a:lvl3pPr>
            <a:lvl4pPr lvl="3" rtl="0">
              <a:lnSpc>
                <a:spcPct val="100000"/>
              </a:lnSpc>
              <a:spcBef>
                <a:spcPts val="0"/>
              </a:spcBef>
              <a:spcAft>
                <a:spcPts val="0"/>
              </a:spcAft>
              <a:buSzPts val="2400"/>
              <a:buNone/>
              <a:defRPr sz="2400"/>
            </a:lvl4pPr>
            <a:lvl5pPr lvl="4" rtl="0">
              <a:lnSpc>
                <a:spcPct val="100000"/>
              </a:lnSpc>
              <a:spcBef>
                <a:spcPts val="0"/>
              </a:spcBef>
              <a:spcAft>
                <a:spcPts val="0"/>
              </a:spcAft>
              <a:buSzPts val="2400"/>
              <a:buNone/>
              <a:defRPr sz="2400"/>
            </a:lvl5pPr>
            <a:lvl6pPr lvl="5" rtl="0">
              <a:lnSpc>
                <a:spcPct val="100000"/>
              </a:lnSpc>
              <a:spcBef>
                <a:spcPts val="0"/>
              </a:spcBef>
              <a:spcAft>
                <a:spcPts val="0"/>
              </a:spcAft>
              <a:buSzPts val="2400"/>
              <a:buNone/>
              <a:defRPr sz="2400"/>
            </a:lvl6pPr>
            <a:lvl7pPr lvl="6" rtl="0">
              <a:lnSpc>
                <a:spcPct val="100000"/>
              </a:lnSpc>
              <a:spcBef>
                <a:spcPts val="0"/>
              </a:spcBef>
              <a:spcAft>
                <a:spcPts val="0"/>
              </a:spcAft>
              <a:buSzPts val="2400"/>
              <a:buNone/>
              <a:defRPr sz="2400"/>
            </a:lvl7pPr>
            <a:lvl8pPr lvl="7" rtl="0">
              <a:lnSpc>
                <a:spcPct val="100000"/>
              </a:lnSpc>
              <a:spcBef>
                <a:spcPts val="0"/>
              </a:spcBef>
              <a:spcAft>
                <a:spcPts val="0"/>
              </a:spcAft>
              <a:buSzPts val="2400"/>
              <a:buNone/>
              <a:defRPr sz="2400"/>
            </a:lvl8pPr>
            <a:lvl9pPr lvl="8" rtl="0">
              <a:lnSpc>
                <a:spcPct val="100000"/>
              </a:lnSpc>
              <a:spcBef>
                <a:spcPts val="0"/>
              </a:spcBef>
              <a:spcAft>
                <a:spcPts val="0"/>
              </a:spcAft>
              <a:buSzPts val="2400"/>
              <a:buNone/>
              <a:defRPr sz="2400"/>
            </a:lvl9pPr>
          </a:lstStyle>
          <a:p/>
        </p:txBody>
      </p:sp>
      <p:sp>
        <p:nvSpPr>
          <p:cNvPr id="237" name="Google Shape;237;p14"/>
          <p:cNvSpPr/>
          <p:nvPr/>
        </p:nvSpPr>
        <p:spPr>
          <a:xfrm>
            <a:off x="1883700" y="5230075"/>
            <a:ext cx="8424600" cy="592800"/>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idact Gothic"/>
              <a:ea typeface="Didact Gothic"/>
              <a:cs typeface="Didact Gothic"/>
              <a:sym typeface="Didact Gothic"/>
            </a:endParaRPr>
          </a:p>
        </p:txBody>
      </p:sp>
      <p:sp>
        <p:nvSpPr>
          <p:cNvPr id="238" name="Google Shape;238;p14"/>
          <p:cNvSpPr/>
          <p:nvPr/>
        </p:nvSpPr>
        <p:spPr>
          <a:xfrm>
            <a:off x="2876503" y="5388599"/>
            <a:ext cx="285486" cy="272792"/>
          </a:xfrm>
          <a:custGeom>
            <a:rect b="b" l="l" r="r" t="t"/>
            <a:pathLst>
              <a:path extrusionOk="0" h="832952" w="871712">
                <a:moveTo>
                  <a:pt x="333159" y="832222"/>
                </a:moveTo>
                <a:cubicBezTo>
                  <a:pt x="328962" y="832209"/>
                  <a:pt x="324826" y="831148"/>
                  <a:pt x="321184" y="829135"/>
                </a:cubicBezTo>
                <a:cubicBezTo>
                  <a:pt x="313344" y="824783"/>
                  <a:pt x="308467" y="816505"/>
                  <a:pt x="308467" y="807529"/>
                </a:cubicBezTo>
                <a:lnTo>
                  <a:pt x="308467" y="650607"/>
                </a:lnTo>
                <a:cubicBezTo>
                  <a:pt x="132779" y="632088"/>
                  <a:pt x="-1611" y="493500"/>
                  <a:pt x="-1611" y="325960"/>
                </a:cubicBezTo>
                <a:cubicBezTo>
                  <a:pt x="-1241" y="237727"/>
                  <a:pt x="36292" y="153741"/>
                  <a:pt x="101789" y="94590"/>
                </a:cubicBezTo>
                <a:cubicBezTo>
                  <a:pt x="168891" y="32747"/>
                  <a:pt x="256983" y="-1316"/>
                  <a:pt x="348284" y="-723"/>
                </a:cubicBezTo>
                <a:lnTo>
                  <a:pt x="520145" y="-723"/>
                </a:lnTo>
                <a:cubicBezTo>
                  <a:pt x="713118" y="-723"/>
                  <a:pt x="870101" y="145827"/>
                  <a:pt x="870101" y="325960"/>
                </a:cubicBezTo>
                <a:cubicBezTo>
                  <a:pt x="870101" y="413187"/>
                  <a:pt x="833371" y="495414"/>
                  <a:pt x="766700" y="557392"/>
                </a:cubicBezTo>
                <a:cubicBezTo>
                  <a:pt x="746699" y="575955"/>
                  <a:pt x="724538" y="592092"/>
                  <a:pt x="700772" y="605481"/>
                </a:cubicBezTo>
                <a:lnTo>
                  <a:pt x="700772" y="605481"/>
                </a:lnTo>
                <a:lnTo>
                  <a:pt x="346308" y="828394"/>
                </a:lnTo>
                <a:cubicBezTo>
                  <a:pt x="342357" y="830864"/>
                  <a:pt x="337789" y="832191"/>
                  <a:pt x="333159" y="832222"/>
                </a:cubicBezTo>
                <a:close/>
                <a:moveTo>
                  <a:pt x="348284" y="48724"/>
                </a:moveTo>
                <a:cubicBezTo>
                  <a:pt x="269453" y="48149"/>
                  <a:pt x="193399" y="77490"/>
                  <a:pt x="135372" y="130827"/>
                </a:cubicBezTo>
                <a:cubicBezTo>
                  <a:pt x="79998" y="180681"/>
                  <a:pt x="48206" y="251537"/>
                  <a:pt x="47774" y="326022"/>
                </a:cubicBezTo>
                <a:cubicBezTo>
                  <a:pt x="47774" y="474178"/>
                  <a:pt x="173583" y="596160"/>
                  <a:pt x="334209" y="603074"/>
                </a:cubicBezTo>
                <a:cubicBezTo>
                  <a:pt x="347420" y="603636"/>
                  <a:pt x="357852" y="614531"/>
                  <a:pt x="357852" y="627767"/>
                </a:cubicBezTo>
                <a:lnTo>
                  <a:pt x="357852" y="762835"/>
                </a:lnTo>
                <a:lnTo>
                  <a:pt x="674536" y="563689"/>
                </a:lnTo>
                <a:lnTo>
                  <a:pt x="675893" y="562886"/>
                </a:lnTo>
                <a:cubicBezTo>
                  <a:pt x="696512" y="551330"/>
                  <a:pt x="715710" y="537367"/>
                  <a:pt x="733057" y="521279"/>
                </a:cubicBezTo>
                <a:cubicBezTo>
                  <a:pt x="788368" y="471382"/>
                  <a:pt x="820222" y="400526"/>
                  <a:pt x="820716" y="326022"/>
                </a:cubicBezTo>
                <a:cubicBezTo>
                  <a:pt x="820716" y="173113"/>
                  <a:pt x="685894" y="48724"/>
                  <a:pt x="520145" y="48724"/>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239" name="Google Shape;239;p14"/>
          <p:cNvGrpSpPr/>
          <p:nvPr/>
        </p:nvGrpSpPr>
        <p:grpSpPr>
          <a:xfrm>
            <a:off x="4917602" y="5411673"/>
            <a:ext cx="338006" cy="228148"/>
            <a:chOff x="4522036" y="7458929"/>
            <a:chExt cx="771704" cy="520766"/>
          </a:xfrm>
        </p:grpSpPr>
        <p:sp>
          <p:nvSpPr>
            <p:cNvPr id="240" name="Google Shape;240;p14"/>
            <p:cNvSpPr/>
            <p:nvPr/>
          </p:nvSpPr>
          <p:spPr>
            <a:xfrm>
              <a:off x="4642211" y="7488619"/>
              <a:ext cx="324351" cy="491024"/>
            </a:xfrm>
            <a:custGeom>
              <a:rect b="b" l="l" r="r" t="t"/>
              <a:pathLst>
                <a:path extrusionOk="0" h="656888" w="433914">
                  <a:moveTo>
                    <a:pt x="177967" y="656155"/>
                  </a:moveTo>
                  <a:cubicBezTo>
                    <a:pt x="130063" y="656409"/>
                    <a:pt x="84073" y="637648"/>
                    <a:pt x="49997" y="603992"/>
                  </a:cubicBezTo>
                  <a:cubicBezTo>
                    <a:pt x="16970" y="571775"/>
                    <a:pt x="-1611" y="527587"/>
                    <a:pt x="-1611" y="481455"/>
                  </a:cubicBezTo>
                  <a:lnTo>
                    <a:pt x="-1611" y="23962"/>
                  </a:lnTo>
                  <a:cubicBezTo>
                    <a:pt x="-1611" y="10325"/>
                    <a:pt x="9439" y="-731"/>
                    <a:pt x="23081" y="-731"/>
                  </a:cubicBezTo>
                  <a:cubicBezTo>
                    <a:pt x="36724" y="-731"/>
                    <a:pt x="47774" y="10325"/>
                    <a:pt x="47774" y="23962"/>
                  </a:cubicBezTo>
                  <a:lnTo>
                    <a:pt x="47774" y="481455"/>
                  </a:lnTo>
                  <a:cubicBezTo>
                    <a:pt x="47836" y="514395"/>
                    <a:pt x="61169" y="545921"/>
                    <a:pt x="84813" y="568867"/>
                  </a:cubicBezTo>
                  <a:cubicBezTo>
                    <a:pt x="110062" y="593893"/>
                    <a:pt x="144385" y="607554"/>
                    <a:pt x="179941" y="606709"/>
                  </a:cubicBezTo>
                  <a:lnTo>
                    <a:pt x="407299" y="603745"/>
                  </a:lnTo>
                  <a:cubicBezTo>
                    <a:pt x="420941" y="603573"/>
                    <a:pt x="432115" y="614493"/>
                    <a:pt x="432301" y="628129"/>
                  </a:cubicBezTo>
                  <a:cubicBezTo>
                    <a:pt x="432486" y="641766"/>
                    <a:pt x="421559" y="652958"/>
                    <a:pt x="407917" y="653131"/>
                  </a:cubicBezTo>
                  <a:lnTo>
                    <a:pt x="180559" y="656094"/>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1" name="Google Shape;241;p14"/>
            <p:cNvSpPr/>
            <p:nvPr/>
          </p:nvSpPr>
          <p:spPr>
            <a:xfrm>
              <a:off x="4522036" y="7458929"/>
              <a:ext cx="277737" cy="158889"/>
            </a:xfrm>
            <a:custGeom>
              <a:rect b="b" l="l" r="r" t="t"/>
              <a:pathLst>
                <a:path extrusionOk="0" h="212560" w="371554">
                  <a:moveTo>
                    <a:pt x="345128" y="211829"/>
                  </a:moveTo>
                  <a:cubicBezTo>
                    <a:pt x="338584" y="211836"/>
                    <a:pt x="332287" y="209237"/>
                    <a:pt x="327657" y="204607"/>
                  </a:cubicBezTo>
                  <a:lnTo>
                    <a:pt x="182094" y="59044"/>
                  </a:lnTo>
                  <a:lnTo>
                    <a:pt x="40111" y="201026"/>
                  </a:lnTo>
                  <a:cubicBezTo>
                    <a:pt x="30235" y="210428"/>
                    <a:pt x="14616" y="210039"/>
                    <a:pt x="5171" y="200162"/>
                  </a:cubicBezTo>
                  <a:cubicBezTo>
                    <a:pt x="-3841" y="190643"/>
                    <a:pt x="-3903" y="175686"/>
                    <a:pt x="5171" y="166148"/>
                  </a:cubicBezTo>
                  <a:lnTo>
                    <a:pt x="164747" y="6510"/>
                  </a:lnTo>
                  <a:cubicBezTo>
                    <a:pt x="174377" y="-3139"/>
                    <a:pt x="189995" y="-3145"/>
                    <a:pt x="199688" y="6491"/>
                  </a:cubicBezTo>
                  <a:cubicBezTo>
                    <a:pt x="199688" y="6498"/>
                    <a:pt x="199688" y="6504"/>
                    <a:pt x="199688" y="6510"/>
                  </a:cubicBezTo>
                  <a:lnTo>
                    <a:pt x="362720" y="169543"/>
                  </a:lnTo>
                  <a:cubicBezTo>
                    <a:pt x="372351" y="179180"/>
                    <a:pt x="372351" y="194816"/>
                    <a:pt x="362720" y="204465"/>
                  </a:cubicBezTo>
                  <a:cubicBezTo>
                    <a:pt x="358091" y="209107"/>
                    <a:pt x="351794" y="211712"/>
                    <a:pt x="345251" y="21170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2" name="Google Shape;242;p14"/>
            <p:cNvSpPr/>
            <p:nvPr/>
          </p:nvSpPr>
          <p:spPr>
            <a:xfrm>
              <a:off x="4848738" y="7459080"/>
              <a:ext cx="324260" cy="490978"/>
            </a:xfrm>
            <a:custGeom>
              <a:rect b="b" l="l" r="r" t="t"/>
              <a:pathLst>
                <a:path extrusionOk="0" h="656827" w="433792">
                  <a:moveTo>
                    <a:pt x="407550" y="656097"/>
                  </a:moveTo>
                  <a:cubicBezTo>
                    <a:pt x="393908" y="656097"/>
                    <a:pt x="382858" y="645040"/>
                    <a:pt x="382858" y="631404"/>
                  </a:cubicBezTo>
                  <a:lnTo>
                    <a:pt x="382858" y="173972"/>
                  </a:lnTo>
                  <a:cubicBezTo>
                    <a:pt x="382796" y="141032"/>
                    <a:pt x="369462" y="109512"/>
                    <a:pt x="345819" y="86560"/>
                  </a:cubicBezTo>
                  <a:cubicBezTo>
                    <a:pt x="321002" y="62059"/>
                    <a:pt x="287421" y="48423"/>
                    <a:pt x="252541" y="48657"/>
                  </a:cubicBezTo>
                  <a:lnTo>
                    <a:pt x="250691" y="48657"/>
                  </a:lnTo>
                  <a:lnTo>
                    <a:pt x="23394" y="51682"/>
                  </a:lnTo>
                  <a:cubicBezTo>
                    <a:pt x="9752" y="51867"/>
                    <a:pt x="-1422" y="40965"/>
                    <a:pt x="-1607" y="27329"/>
                  </a:cubicBezTo>
                  <a:cubicBezTo>
                    <a:pt x="-1854" y="13692"/>
                    <a:pt x="9072" y="2482"/>
                    <a:pt x="22715" y="2297"/>
                  </a:cubicBezTo>
                  <a:lnTo>
                    <a:pt x="250073" y="-728"/>
                  </a:lnTo>
                  <a:lnTo>
                    <a:pt x="252541" y="-728"/>
                  </a:lnTo>
                  <a:cubicBezTo>
                    <a:pt x="300383" y="-988"/>
                    <a:pt x="346437" y="17748"/>
                    <a:pt x="380513" y="51373"/>
                  </a:cubicBezTo>
                  <a:cubicBezTo>
                    <a:pt x="413538" y="83616"/>
                    <a:pt x="432181" y="127815"/>
                    <a:pt x="432181" y="173972"/>
                  </a:cubicBezTo>
                  <a:lnTo>
                    <a:pt x="432181" y="631404"/>
                  </a:lnTo>
                  <a:cubicBezTo>
                    <a:pt x="432181" y="645016"/>
                    <a:pt x="421193" y="656066"/>
                    <a:pt x="407550" y="656097"/>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3" name="Google Shape;243;p14"/>
            <p:cNvSpPr/>
            <p:nvPr/>
          </p:nvSpPr>
          <p:spPr>
            <a:xfrm>
              <a:off x="5014821" y="7820248"/>
              <a:ext cx="278918" cy="159448"/>
            </a:xfrm>
            <a:custGeom>
              <a:rect b="b" l="l" r="r" t="t"/>
              <a:pathLst>
                <a:path extrusionOk="0" h="213308" w="373135">
                  <a:moveTo>
                    <a:pt x="186947" y="212578"/>
                  </a:moveTo>
                  <a:cubicBezTo>
                    <a:pt x="180403" y="212566"/>
                    <a:pt x="174106" y="209948"/>
                    <a:pt x="169476" y="205293"/>
                  </a:cubicBezTo>
                  <a:lnTo>
                    <a:pt x="6505" y="42260"/>
                  </a:lnTo>
                  <a:cubicBezTo>
                    <a:pt x="-3619" y="33105"/>
                    <a:pt x="-4359" y="17487"/>
                    <a:pt x="4777" y="7382"/>
                  </a:cubicBezTo>
                  <a:cubicBezTo>
                    <a:pt x="13975" y="-2723"/>
                    <a:pt x="29531" y="-3495"/>
                    <a:pt x="39655" y="5666"/>
                  </a:cubicBezTo>
                  <a:cubicBezTo>
                    <a:pt x="40273" y="6209"/>
                    <a:pt x="40829" y="6783"/>
                    <a:pt x="41383" y="7382"/>
                  </a:cubicBezTo>
                  <a:lnTo>
                    <a:pt x="186947" y="152945"/>
                  </a:lnTo>
                  <a:lnTo>
                    <a:pt x="328930" y="10962"/>
                  </a:lnTo>
                  <a:cubicBezTo>
                    <a:pt x="338313" y="1085"/>
                    <a:pt x="353931" y="696"/>
                    <a:pt x="363869" y="10098"/>
                  </a:cubicBezTo>
                  <a:cubicBezTo>
                    <a:pt x="373747" y="19500"/>
                    <a:pt x="374118" y="35130"/>
                    <a:pt x="364673" y="45007"/>
                  </a:cubicBezTo>
                  <a:cubicBezTo>
                    <a:pt x="364425" y="45316"/>
                    <a:pt x="364117" y="45612"/>
                    <a:pt x="363808" y="45902"/>
                  </a:cubicBezTo>
                  <a:lnTo>
                    <a:pt x="204232" y="205479"/>
                  </a:lnTo>
                  <a:cubicBezTo>
                    <a:pt x="199602" y="210016"/>
                    <a:pt x="193429" y="212566"/>
                    <a:pt x="186947" y="212578"/>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244" name="Google Shape;244;p14"/>
          <p:cNvSpPr/>
          <p:nvPr/>
        </p:nvSpPr>
        <p:spPr>
          <a:xfrm>
            <a:off x="7011484" y="5392710"/>
            <a:ext cx="277510" cy="266045"/>
          </a:xfrm>
          <a:custGeom>
            <a:rect b="b" l="l" r="r" t="t"/>
            <a:pathLst>
              <a:path extrusionOk="0" h="812352" w="847360">
                <a:moveTo>
                  <a:pt x="421919" y="811616"/>
                </a:moveTo>
                <a:cubicBezTo>
                  <a:pt x="418709" y="811623"/>
                  <a:pt x="415500" y="810993"/>
                  <a:pt x="412476" y="809765"/>
                </a:cubicBezTo>
                <a:lnTo>
                  <a:pt x="410253" y="808777"/>
                </a:lnTo>
                <a:cubicBezTo>
                  <a:pt x="318457" y="767972"/>
                  <a:pt x="190735" y="689635"/>
                  <a:pt x="100976" y="546911"/>
                </a:cubicBezTo>
                <a:cubicBezTo>
                  <a:pt x="60358" y="482525"/>
                  <a:pt x="-47549" y="311281"/>
                  <a:pt x="20232" y="153434"/>
                </a:cubicBezTo>
                <a:cubicBezTo>
                  <a:pt x="33751" y="121889"/>
                  <a:pt x="86223" y="17624"/>
                  <a:pt x="193636" y="1450"/>
                </a:cubicBezTo>
                <a:cubicBezTo>
                  <a:pt x="277962" y="-11390"/>
                  <a:pt x="365559" y="33242"/>
                  <a:pt x="422043" y="114666"/>
                </a:cubicBezTo>
                <a:cubicBezTo>
                  <a:pt x="478405" y="33242"/>
                  <a:pt x="566063" y="-11390"/>
                  <a:pt x="650450" y="1450"/>
                </a:cubicBezTo>
                <a:cubicBezTo>
                  <a:pt x="757802" y="17809"/>
                  <a:pt x="810336" y="121889"/>
                  <a:pt x="823855" y="153434"/>
                </a:cubicBezTo>
                <a:cubicBezTo>
                  <a:pt x="891759" y="311281"/>
                  <a:pt x="783729" y="482525"/>
                  <a:pt x="743109" y="546973"/>
                </a:cubicBezTo>
                <a:cubicBezTo>
                  <a:pt x="653289" y="689573"/>
                  <a:pt x="525567" y="767972"/>
                  <a:pt x="434451" y="808592"/>
                </a:cubicBezTo>
                <a:lnTo>
                  <a:pt x="432538" y="809456"/>
                </a:lnTo>
                <a:cubicBezTo>
                  <a:pt x="429205" y="810956"/>
                  <a:pt x="425562" y="811691"/>
                  <a:pt x="421919" y="811616"/>
                </a:cubicBezTo>
                <a:close/>
                <a:moveTo>
                  <a:pt x="221909" y="48736"/>
                </a:moveTo>
                <a:cubicBezTo>
                  <a:pt x="214934" y="48724"/>
                  <a:pt x="208020" y="49237"/>
                  <a:pt x="201105" y="50280"/>
                </a:cubicBezTo>
                <a:cubicBezTo>
                  <a:pt x="118818" y="62626"/>
                  <a:pt x="76593" y="147322"/>
                  <a:pt x="65295" y="172879"/>
                </a:cubicBezTo>
                <a:cubicBezTo>
                  <a:pt x="7763" y="306898"/>
                  <a:pt x="102334" y="456845"/>
                  <a:pt x="142460" y="520613"/>
                </a:cubicBezTo>
                <a:cubicBezTo>
                  <a:pt x="223082" y="648768"/>
                  <a:pt x="337162" y="721118"/>
                  <a:pt x="421550" y="759885"/>
                </a:cubicBezTo>
                <a:cubicBezTo>
                  <a:pt x="506060" y="720994"/>
                  <a:pt x="620140" y="648768"/>
                  <a:pt x="700762" y="520613"/>
                </a:cubicBezTo>
                <a:lnTo>
                  <a:pt x="700762" y="520613"/>
                </a:lnTo>
                <a:cubicBezTo>
                  <a:pt x="741073" y="456659"/>
                  <a:pt x="835459" y="306960"/>
                  <a:pt x="777927" y="172879"/>
                </a:cubicBezTo>
                <a:cubicBezTo>
                  <a:pt x="766938" y="147322"/>
                  <a:pt x="724651" y="62811"/>
                  <a:pt x="642426" y="50280"/>
                </a:cubicBezTo>
                <a:cubicBezTo>
                  <a:pt x="568348" y="38983"/>
                  <a:pt x="486614" y="89850"/>
                  <a:pt x="443587" y="173743"/>
                </a:cubicBezTo>
                <a:cubicBezTo>
                  <a:pt x="439328" y="181972"/>
                  <a:pt x="430872" y="187145"/>
                  <a:pt x="421612" y="187139"/>
                </a:cubicBezTo>
                <a:lnTo>
                  <a:pt x="421612" y="187139"/>
                </a:lnTo>
                <a:cubicBezTo>
                  <a:pt x="412352" y="187145"/>
                  <a:pt x="403894" y="181972"/>
                  <a:pt x="399635" y="173743"/>
                </a:cubicBezTo>
                <a:cubicBezTo>
                  <a:pt x="360806" y="97628"/>
                  <a:pt x="289938" y="48736"/>
                  <a:pt x="221909" y="4873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245" name="Google Shape;245;p14"/>
          <p:cNvGrpSpPr/>
          <p:nvPr/>
        </p:nvGrpSpPr>
        <p:grpSpPr>
          <a:xfrm>
            <a:off x="9038624" y="5385815"/>
            <a:ext cx="276874" cy="281330"/>
            <a:chOff x="10064117" y="7392669"/>
            <a:chExt cx="632132" cy="642160"/>
          </a:xfrm>
        </p:grpSpPr>
        <p:sp>
          <p:nvSpPr>
            <p:cNvPr id="246" name="Google Shape;246;p14"/>
            <p:cNvSpPr/>
            <p:nvPr/>
          </p:nvSpPr>
          <p:spPr>
            <a:xfrm>
              <a:off x="10064117" y="7759301"/>
              <a:ext cx="632132" cy="275528"/>
            </a:xfrm>
            <a:custGeom>
              <a:rect b="b" l="l" r="r" t="t"/>
              <a:pathLst>
                <a:path extrusionOk="0" h="368599" w="845661">
                  <a:moveTo>
                    <a:pt x="725835" y="367868"/>
                  </a:moveTo>
                  <a:lnTo>
                    <a:pt x="116604" y="367868"/>
                  </a:lnTo>
                  <a:cubicBezTo>
                    <a:pt x="51355" y="367801"/>
                    <a:pt x="-1550" y="314915"/>
                    <a:pt x="-1611" y="249653"/>
                  </a:cubicBezTo>
                  <a:lnTo>
                    <a:pt x="-1611" y="23962"/>
                  </a:lnTo>
                  <a:cubicBezTo>
                    <a:pt x="-1611" y="10325"/>
                    <a:pt x="9439" y="-731"/>
                    <a:pt x="23081" y="-731"/>
                  </a:cubicBezTo>
                  <a:cubicBezTo>
                    <a:pt x="36724" y="-731"/>
                    <a:pt x="47774" y="10325"/>
                    <a:pt x="47774" y="23962"/>
                  </a:cubicBezTo>
                  <a:lnTo>
                    <a:pt x="47774" y="249653"/>
                  </a:lnTo>
                  <a:cubicBezTo>
                    <a:pt x="47836" y="287636"/>
                    <a:pt x="78640" y="318415"/>
                    <a:pt x="116604" y="318483"/>
                  </a:cubicBezTo>
                  <a:lnTo>
                    <a:pt x="725835" y="318483"/>
                  </a:lnTo>
                  <a:cubicBezTo>
                    <a:pt x="763861" y="318446"/>
                    <a:pt x="794603" y="287655"/>
                    <a:pt x="794665" y="249653"/>
                  </a:cubicBezTo>
                  <a:lnTo>
                    <a:pt x="794665" y="23962"/>
                  </a:lnTo>
                  <a:cubicBezTo>
                    <a:pt x="794665" y="10325"/>
                    <a:pt x="805715" y="-731"/>
                    <a:pt x="819358" y="-731"/>
                  </a:cubicBezTo>
                  <a:cubicBezTo>
                    <a:pt x="833000" y="-731"/>
                    <a:pt x="844050" y="10325"/>
                    <a:pt x="844050" y="23962"/>
                  </a:cubicBezTo>
                  <a:lnTo>
                    <a:pt x="844050" y="249653"/>
                  </a:lnTo>
                  <a:cubicBezTo>
                    <a:pt x="843989" y="314915"/>
                    <a:pt x="791084" y="367801"/>
                    <a:pt x="725835" y="367868"/>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7" name="Google Shape;247;p14"/>
            <p:cNvSpPr/>
            <p:nvPr/>
          </p:nvSpPr>
          <p:spPr>
            <a:xfrm>
              <a:off x="10202922" y="7392673"/>
              <a:ext cx="362736" cy="207645"/>
            </a:xfrm>
            <a:custGeom>
              <a:rect b="b" l="l" r="r" t="t"/>
              <a:pathLst>
                <a:path extrusionOk="0" h="277786" w="485266">
                  <a:moveTo>
                    <a:pt x="458687" y="276870"/>
                  </a:moveTo>
                  <a:cubicBezTo>
                    <a:pt x="451959" y="276877"/>
                    <a:pt x="445539" y="274161"/>
                    <a:pt x="440909" y="269339"/>
                  </a:cubicBezTo>
                  <a:lnTo>
                    <a:pt x="238429" y="59452"/>
                  </a:lnTo>
                  <a:lnTo>
                    <a:pt x="40887" y="264524"/>
                  </a:lnTo>
                  <a:cubicBezTo>
                    <a:pt x="31380" y="274346"/>
                    <a:pt x="15762" y="274617"/>
                    <a:pt x="5948" y="265142"/>
                  </a:cubicBezTo>
                  <a:cubicBezTo>
                    <a:pt x="-3868" y="255666"/>
                    <a:pt x="-4177" y="240023"/>
                    <a:pt x="5330" y="230201"/>
                  </a:cubicBezTo>
                  <a:lnTo>
                    <a:pt x="220958" y="6794"/>
                  </a:lnTo>
                  <a:cubicBezTo>
                    <a:pt x="230465" y="-3009"/>
                    <a:pt x="246083" y="-3268"/>
                    <a:pt x="255899" y="6214"/>
                  </a:cubicBezTo>
                  <a:cubicBezTo>
                    <a:pt x="256085" y="6406"/>
                    <a:pt x="256270" y="6597"/>
                    <a:pt x="256454" y="6794"/>
                  </a:cubicBezTo>
                  <a:lnTo>
                    <a:pt x="476713" y="235202"/>
                  </a:lnTo>
                  <a:cubicBezTo>
                    <a:pt x="486220" y="245005"/>
                    <a:pt x="485911" y="260641"/>
                    <a:pt x="476095" y="270117"/>
                  </a:cubicBezTo>
                  <a:cubicBezTo>
                    <a:pt x="471527" y="274562"/>
                    <a:pt x="465416" y="277043"/>
                    <a:pt x="458996" y="27705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8" name="Google Shape;248;p14"/>
            <p:cNvSpPr/>
            <p:nvPr/>
          </p:nvSpPr>
          <p:spPr>
            <a:xfrm>
              <a:off x="10363922" y="7392669"/>
              <a:ext cx="38623" cy="426604"/>
            </a:xfrm>
            <a:custGeom>
              <a:rect b="b" l="l" r="r" t="t"/>
              <a:pathLst>
                <a:path extrusionOk="0" h="570708" w="51670">
                  <a:moveTo>
                    <a:pt x="25366" y="569978"/>
                  </a:moveTo>
                  <a:cubicBezTo>
                    <a:pt x="11722" y="569978"/>
                    <a:pt x="673" y="558922"/>
                    <a:pt x="673" y="545285"/>
                  </a:cubicBezTo>
                  <a:lnTo>
                    <a:pt x="-1611" y="23962"/>
                  </a:lnTo>
                  <a:cubicBezTo>
                    <a:pt x="-1611" y="10325"/>
                    <a:pt x="9439" y="-731"/>
                    <a:pt x="23081" y="-731"/>
                  </a:cubicBezTo>
                  <a:lnTo>
                    <a:pt x="23081" y="-731"/>
                  </a:lnTo>
                  <a:cubicBezTo>
                    <a:pt x="36724" y="-731"/>
                    <a:pt x="47774" y="10325"/>
                    <a:pt x="47774" y="23962"/>
                  </a:cubicBezTo>
                  <a:lnTo>
                    <a:pt x="50059" y="545285"/>
                  </a:lnTo>
                  <a:cubicBezTo>
                    <a:pt x="50059" y="558922"/>
                    <a:pt x="39009" y="569978"/>
                    <a:pt x="25366" y="569978"/>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49" name="Google Shape;249;p14"/>
          <p:cNvGrpSpPr/>
          <p:nvPr/>
        </p:nvGrpSpPr>
        <p:grpSpPr>
          <a:xfrm>
            <a:off x="3434688" y="5443128"/>
            <a:ext cx="371566" cy="164477"/>
            <a:chOff x="2808633" y="7557940"/>
            <a:chExt cx="848324" cy="375431"/>
          </a:xfrm>
        </p:grpSpPr>
        <p:sp>
          <p:nvSpPr>
            <p:cNvPr id="250" name="Google Shape;250;p14"/>
            <p:cNvSpPr/>
            <p:nvPr/>
          </p:nvSpPr>
          <p:spPr>
            <a:xfrm>
              <a:off x="2808633" y="7563986"/>
              <a:ext cx="245211" cy="369385"/>
            </a:xfrm>
            <a:custGeom>
              <a:rect b="b" l="l" r="r" t="t"/>
              <a:pathLst>
                <a:path extrusionOk="0" h="494161" w="328041">
                  <a:moveTo>
                    <a:pt x="307910" y="92792"/>
                  </a:moveTo>
                  <a:lnTo>
                    <a:pt x="128148" y="92792"/>
                  </a:lnTo>
                  <a:lnTo>
                    <a:pt x="118209" y="167549"/>
                  </a:lnTo>
                  <a:cubicBezTo>
                    <a:pt x="128148" y="166277"/>
                    <a:pt x="138148" y="165784"/>
                    <a:pt x="148149" y="166068"/>
                  </a:cubicBezTo>
                  <a:cubicBezTo>
                    <a:pt x="192349" y="166068"/>
                    <a:pt x="237290" y="176500"/>
                    <a:pt x="270131" y="201193"/>
                  </a:cubicBezTo>
                  <a:cubicBezTo>
                    <a:pt x="305071" y="225886"/>
                    <a:pt x="326430" y="266197"/>
                    <a:pt x="326430" y="323052"/>
                  </a:cubicBezTo>
                  <a:cubicBezTo>
                    <a:pt x="326430" y="413488"/>
                    <a:pt x="252352" y="493431"/>
                    <a:pt x="127469" y="493431"/>
                  </a:cubicBezTo>
                  <a:cubicBezTo>
                    <a:pt x="71108" y="493431"/>
                    <a:pt x="24007" y="479973"/>
                    <a:pt x="-1611" y="465775"/>
                  </a:cubicBezTo>
                  <a:lnTo>
                    <a:pt x="17649" y="380585"/>
                  </a:lnTo>
                  <a:cubicBezTo>
                    <a:pt x="50552" y="395876"/>
                    <a:pt x="86294" y="404019"/>
                    <a:pt x="122593" y="404475"/>
                  </a:cubicBezTo>
                  <a:cubicBezTo>
                    <a:pt x="167533" y="404475"/>
                    <a:pt x="215190" y="382067"/>
                    <a:pt x="215190" y="330397"/>
                  </a:cubicBezTo>
                  <a:cubicBezTo>
                    <a:pt x="215190" y="280271"/>
                    <a:pt x="177410" y="249653"/>
                    <a:pt x="84689" y="249653"/>
                  </a:cubicBezTo>
                  <a:cubicBezTo>
                    <a:pt x="63700" y="249412"/>
                    <a:pt x="42650" y="250918"/>
                    <a:pt x="21908" y="254159"/>
                  </a:cubicBezTo>
                  <a:lnTo>
                    <a:pt x="52774" y="-731"/>
                  </a:lnTo>
                  <a:lnTo>
                    <a:pt x="308096" y="-731"/>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1" name="Google Shape;251;p14"/>
            <p:cNvSpPr/>
            <p:nvPr/>
          </p:nvSpPr>
          <p:spPr>
            <a:xfrm>
              <a:off x="3108252" y="7564078"/>
              <a:ext cx="244749" cy="363295"/>
            </a:xfrm>
            <a:custGeom>
              <a:rect b="b" l="l" r="r" t="t"/>
              <a:pathLst>
                <a:path extrusionOk="0" h="486013" w="327424">
                  <a:moveTo>
                    <a:pt x="325814" y="-731"/>
                  </a:moveTo>
                  <a:lnTo>
                    <a:pt x="325814" y="71186"/>
                  </a:lnTo>
                  <a:lnTo>
                    <a:pt x="134445" y="485283"/>
                  </a:lnTo>
                  <a:lnTo>
                    <a:pt x="19563" y="485283"/>
                  </a:lnTo>
                  <a:lnTo>
                    <a:pt x="210931" y="94398"/>
                  </a:lnTo>
                  <a:lnTo>
                    <a:pt x="210931" y="92854"/>
                  </a:lnTo>
                  <a:lnTo>
                    <a:pt x="-1611" y="92854"/>
                  </a:lnTo>
                  <a:lnTo>
                    <a:pt x="-1611" y="-731"/>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2" name="Google Shape;252;p14"/>
            <p:cNvSpPr/>
            <p:nvPr/>
          </p:nvSpPr>
          <p:spPr>
            <a:xfrm>
              <a:off x="3395180" y="7557940"/>
              <a:ext cx="261777" cy="375430"/>
            </a:xfrm>
            <a:custGeom>
              <a:rect b="b" l="l" r="r" t="t"/>
              <a:pathLst>
                <a:path extrusionOk="0" h="502248" w="350203">
                  <a:moveTo>
                    <a:pt x="-1611" y="366263"/>
                  </a:moveTo>
                  <a:cubicBezTo>
                    <a:pt x="-1611" y="307927"/>
                    <a:pt x="30489" y="267493"/>
                    <a:pt x="81109" y="244405"/>
                  </a:cubicBezTo>
                  <a:lnTo>
                    <a:pt x="81109" y="242183"/>
                  </a:lnTo>
                  <a:cubicBezTo>
                    <a:pt x="36168" y="218231"/>
                    <a:pt x="14069" y="178661"/>
                    <a:pt x="14069" y="136004"/>
                  </a:cubicBezTo>
                  <a:cubicBezTo>
                    <a:pt x="14069" y="53840"/>
                    <a:pt x="84689" y="-731"/>
                    <a:pt x="177410" y="-731"/>
                  </a:cubicBezTo>
                  <a:cubicBezTo>
                    <a:pt x="285812" y="-731"/>
                    <a:pt x="330752" y="65013"/>
                    <a:pt x="330752" y="124090"/>
                  </a:cubicBezTo>
                  <a:cubicBezTo>
                    <a:pt x="330752" y="165944"/>
                    <a:pt x="309330" y="207058"/>
                    <a:pt x="263711" y="230948"/>
                  </a:cubicBezTo>
                  <a:lnTo>
                    <a:pt x="263711" y="233170"/>
                  </a:lnTo>
                  <a:cubicBezTo>
                    <a:pt x="308652" y="251134"/>
                    <a:pt x="348592" y="291506"/>
                    <a:pt x="348592" y="354288"/>
                  </a:cubicBezTo>
                  <a:cubicBezTo>
                    <a:pt x="348592" y="442502"/>
                    <a:pt x="277972" y="501518"/>
                    <a:pt x="170249" y="501518"/>
                  </a:cubicBezTo>
                  <a:cubicBezTo>
                    <a:pt x="52589" y="501518"/>
                    <a:pt x="-1611" y="432008"/>
                    <a:pt x="-1611" y="366263"/>
                  </a:cubicBezTo>
                  <a:close/>
                  <a:moveTo>
                    <a:pt x="238031" y="362498"/>
                  </a:moveTo>
                  <a:cubicBezTo>
                    <a:pt x="238031" y="319903"/>
                    <a:pt x="208091" y="294593"/>
                    <a:pt x="165249" y="282247"/>
                  </a:cubicBezTo>
                  <a:cubicBezTo>
                    <a:pt x="129630" y="292679"/>
                    <a:pt x="108888" y="319594"/>
                    <a:pt x="108888" y="354720"/>
                  </a:cubicBezTo>
                  <a:cubicBezTo>
                    <a:pt x="107345" y="390654"/>
                    <a:pt x="135247" y="421032"/>
                    <a:pt x="171175" y="422569"/>
                  </a:cubicBezTo>
                  <a:cubicBezTo>
                    <a:pt x="172286" y="422612"/>
                    <a:pt x="173398" y="422637"/>
                    <a:pt x="174509" y="422624"/>
                  </a:cubicBezTo>
                  <a:cubicBezTo>
                    <a:pt x="213030" y="423057"/>
                    <a:pt x="238031" y="396882"/>
                    <a:pt x="238031" y="362498"/>
                  </a:cubicBezTo>
                  <a:close/>
                  <a:moveTo>
                    <a:pt x="116049" y="132301"/>
                  </a:moveTo>
                  <a:cubicBezTo>
                    <a:pt x="116049" y="165204"/>
                    <a:pt x="144569" y="186130"/>
                    <a:pt x="181670" y="198045"/>
                  </a:cubicBezTo>
                  <a:cubicBezTo>
                    <a:pt x="209202" y="189822"/>
                    <a:pt x="228277" y="164734"/>
                    <a:pt x="228771" y="136004"/>
                  </a:cubicBezTo>
                  <a:cubicBezTo>
                    <a:pt x="228771" y="106126"/>
                    <a:pt x="212351" y="76248"/>
                    <a:pt x="172410" y="76248"/>
                  </a:cubicBezTo>
                  <a:cubicBezTo>
                    <a:pt x="135309" y="76248"/>
                    <a:pt x="116049" y="101620"/>
                    <a:pt x="116049" y="132301"/>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53" name="Google Shape;253;p14"/>
          <p:cNvGrpSpPr/>
          <p:nvPr/>
        </p:nvGrpSpPr>
        <p:grpSpPr>
          <a:xfrm>
            <a:off x="5528325" y="5443250"/>
            <a:ext cx="254096" cy="164982"/>
            <a:chOff x="5815767" y="7550509"/>
            <a:chExt cx="580129" cy="376585"/>
          </a:xfrm>
        </p:grpSpPr>
        <p:sp>
          <p:nvSpPr>
            <p:cNvPr id="254" name="Google Shape;254;p14"/>
            <p:cNvSpPr/>
            <p:nvPr/>
          </p:nvSpPr>
          <p:spPr>
            <a:xfrm>
              <a:off x="5815767" y="7563893"/>
              <a:ext cx="158921" cy="363156"/>
            </a:xfrm>
            <a:custGeom>
              <a:rect b="b" l="l" r="r" t="t"/>
              <a:pathLst>
                <a:path extrusionOk="0" h="485828" w="212603">
                  <a:moveTo>
                    <a:pt x="106110" y="100447"/>
                  </a:moveTo>
                  <a:lnTo>
                    <a:pt x="104690" y="100447"/>
                  </a:lnTo>
                  <a:lnTo>
                    <a:pt x="16228" y="144524"/>
                  </a:lnTo>
                  <a:lnTo>
                    <a:pt x="-1611" y="59087"/>
                  </a:lnTo>
                  <a:lnTo>
                    <a:pt x="121110" y="-731"/>
                  </a:lnTo>
                  <a:lnTo>
                    <a:pt x="210992" y="-731"/>
                  </a:lnTo>
                  <a:lnTo>
                    <a:pt x="210992" y="485097"/>
                  </a:lnTo>
                  <a:lnTo>
                    <a:pt x="106048" y="485097"/>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5" name="Google Shape;255;p14"/>
            <p:cNvSpPr/>
            <p:nvPr/>
          </p:nvSpPr>
          <p:spPr>
            <a:xfrm>
              <a:off x="6101587" y="7550509"/>
              <a:ext cx="294309" cy="376585"/>
            </a:xfrm>
            <a:custGeom>
              <a:rect b="b" l="l" r="r" t="t"/>
              <a:pathLst>
                <a:path extrusionOk="0" h="503792" w="393724">
                  <a:moveTo>
                    <a:pt x="-1611" y="-546"/>
                  </a:moveTo>
                  <a:lnTo>
                    <a:pt x="106110" y="-546"/>
                  </a:lnTo>
                  <a:lnTo>
                    <a:pt x="106110" y="222244"/>
                  </a:lnTo>
                  <a:lnTo>
                    <a:pt x="108271" y="222244"/>
                  </a:lnTo>
                  <a:cubicBezTo>
                    <a:pt x="118951" y="202798"/>
                    <a:pt x="130372" y="184834"/>
                    <a:pt x="141051" y="166686"/>
                  </a:cubicBezTo>
                  <a:lnTo>
                    <a:pt x="250192" y="-731"/>
                  </a:lnTo>
                  <a:lnTo>
                    <a:pt x="383533" y="-731"/>
                  </a:lnTo>
                  <a:lnTo>
                    <a:pt x="224512" y="213786"/>
                  </a:lnTo>
                  <a:lnTo>
                    <a:pt x="392113" y="503061"/>
                  </a:lnTo>
                  <a:lnTo>
                    <a:pt x="265131" y="503061"/>
                  </a:lnTo>
                  <a:lnTo>
                    <a:pt x="147471" y="285580"/>
                  </a:lnTo>
                  <a:lnTo>
                    <a:pt x="106110" y="338608"/>
                  </a:lnTo>
                  <a:lnTo>
                    <a:pt x="106110" y="503061"/>
                  </a:lnTo>
                  <a:lnTo>
                    <a:pt x="-1611" y="503061"/>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56" name="Google Shape;256;p14"/>
          <p:cNvGrpSpPr/>
          <p:nvPr/>
        </p:nvGrpSpPr>
        <p:grpSpPr>
          <a:xfrm>
            <a:off x="7561823" y="5442228"/>
            <a:ext cx="264123" cy="167752"/>
            <a:chOff x="8525636" y="7550463"/>
            <a:chExt cx="603020" cy="382908"/>
          </a:xfrm>
        </p:grpSpPr>
        <p:sp>
          <p:nvSpPr>
            <p:cNvPr id="257" name="Google Shape;257;p14"/>
            <p:cNvSpPr/>
            <p:nvPr/>
          </p:nvSpPr>
          <p:spPr>
            <a:xfrm>
              <a:off x="8525636" y="7563986"/>
              <a:ext cx="245258" cy="369385"/>
            </a:xfrm>
            <a:custGeom>
              <a:rect b="b" l="l" r="r" t="t"/>
              <a:pathLst>
                <a:path extrusionOk="0" h="494161" w="328104">
                  <a:moveTo>
                    <a:pt x="307912" y="92792"/>
                  </a:moveTo>
                  <a:lnTo>
                    <a:pt x="128210" y="92792"/>
                  </a:lnTo>
                  <a:lnTo>
                    <a:pt x="118211" y="167549"/>
                  </a:lnTo>
                  <a:cubicBezTo>
                    <a:pt x="128149" y="166284"/>
                    <a:pt x="138150" y="165784"/>
                    <a:pt x="148150" y="166068"/>
                  </a:cubicBezTo>
                  <a:cubicBezTo>
                    <a:pt x="192412" y="166068"/>
                    <a:pt x="237353" y="176500"/>
                    <a:pt x="270131" y="201193"/>
                  </a:cubicBezTo>
                  <a:cubicBezTo>
                    <a:pt x="305073" y="225886"/>
                    <a:pt x="326493" y="266258"/>
                    <a:pt x="326493" y="323052"/>
                  </a:cubicBezTo>
                  <a:cubicBezTo>
                    <a:pt x="326493" y="413488"/>
                    <a:pt x="252415" y="493431"/>
                    <a:pt x="127470" y="493431"/>
                  </a:cubicBezTo>
                  <a:cubicBezTo>
                    <a:pt x="71109" y="493431"/>
                    <a:pt x="24070" y="479973"/>
                    <a:pt x="-1611" y="465775"/>
                  </a:cubicBezTo>
                  <a:lnTo>
                    <a:pt x="17650" y="380585"/>
                  </a:lnTo>
                  <a:cubicBezTo>
                    <a:pt x="50553" y="395870"/>
                    <a:pt x="86294" y="404013"/>
                    <a:pt x="122593" y="404475"/>
                  </a:cubicBezTo>
                  <a:cubicBezTo>
                    <a:pt x="167534" y="404475"/>
                    <a:pt x="215191" y="382067"/>
                    <a:pt x="215191" y="330397"/>
                  </a:cubicBezTo>
                  <a:cubicBezTo>
                    <a:pt x="215191" y="280333"/>
                    <a:pt x="177410" y="249653"/>
                    <a:pt x="84689" y="249653"/>
                  </a:cubicBezTo>
                  <a:cubicBezTo>
                    <a:pt x="63701" y="249412"/>
                    <a:pt x="42651" y="250918"/>
                    <a:pt x="21909" y="254159"/>
                  </a:cubicBezTo>
                  <a:lnTo>
                    <a:pt x="52775" y="-731"/>
                  </a:lnTo>
                  <a:lnTo>
                    <a:pt x="308097" y="-731"/>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8" name="Google Shape;258;p14"/>
            <p:cNvSpPr/>
            <p:nvPr/>
          </p:nvSpPr>
          <p:spPr>
            <a:xfrm>
              <a:off x="8834394" y="7550463"/>
              <a:ext cx="294262" cy="376584"/>
            </a:xfrm>
            <a:custGeom>
              <a:rect b="b" l="l" r="r" t="t"/>
              <a:pathLst>
                <a:path extrusionOk="0" h="503791" w="393662">
                  <a:moveTo>
                    <a:pt x="-1611" y="-484"/>
                  </a:moveTo>
                  <a:lnTo>
                    <a:pt x="106048" y="-484"/>
                  </a:lnTo>
                  <a:lnTo>
                    <a:pt x="106048" y="222305"/>
                  </a:lnTo>
                  <a:lnTo>
                    <a:pt x="108209" y="222305"/>
                  </a:lnTo>
                  <a:cubicBezTo>
                    <a:pt x="118889" y="202860"/>
                    <a:pt x="130308" y="184896"/>
                    <a:pt x="140988" y="166747"/>
                  </a:cubicBezTo>
                  <a:lnTo>
                    <a:pt x="250130" y="-731"/>
                  </a:lnTo>
                  <a:lnTo>
                    <a:pt x="383532" y="-731"/>
                  </a:lnTo>
                  <a:lnTo>
                    <a:pt x="224449" y="213786"/>
                  </a:lnTo>
                  <a:lnTo>
                    <a:pt x="392051" y="503061"/>
                  </a:lnTo>
                  <a:lnTo>
                    <a:pt x="265131" y="503061"/>
                  </a:lnTo>
                  <a:lnTo>
                    <a:pt x="147408" y="285580"/>
                  </a:lnTo>
                  <a:lnTo>
                    <a:pt x="106048" y="338608"/>
                  </a:lnTo>
                  <a:lnTo>
                    <a:pt x="106048" y="503061"/>
                  </a:lnTo>
                  <a:lnTo>
                    <a:pt x="-1611" y="503061"/>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259" name="Google Shape;259;p14"/>
          <p:cNvSpPr/>
          <p:nvPr/>
        </p:nvSpPr>
        <p:spPr>
          <a:xfrm>
            <a:off x="7011235" y="5396680"/>
            <a:ext cx="271524" cy="257868"/>
          </a:xfrm>
          <a:custGeom>
            <a:rect b="b" l="l" r="r" t="t"/>
            <a:pathLst>
              <a:path extrusionOk="0" h="531687" w="559844">
                <a:moveTo>
                  <a:pt x="130612" y="15"/>
                </a:moveTo>
                <a:cubicBezTo>
                  <a:pt x="181472" y="15"/>
                  <a:pt x="234455" y="36567"/>
                  <a:pt x="263485" y="93473"/>
                </a:cubicBezTo>
                <a:cubicBezTo>
                  <a:pt x="266669" y="99625"/>
                  <a:pt x="272992" y="103493"/>
                  <a:pt x="279915" y="103488"/>
                </a:cubicBezTo>
                <a:cubicBezTo>
                  <a:pt x="286838" y="103493"/>
                  <a:pt x="293160" y="99625"/>
                  <a:pt x="296344" y="93473"/>
                </a:cubicBezTo>
                <a:cubicBezTo>
                  <a:pt x="328512" y="30752"/>
                  <a:pt x="389619" y="-7277"/>
                  <a:pt x="445001" y="1169"/>
                </a:cubicBezTo>
                <a:cubicBezTo>
                  <a:pt x="506475" y="10537"/>
                  <a:pt x="538090" y="73720"/>
                  <a:pt x="546305" y="92827"/>
                </a:cubicBezTo>
                <a:cubicBezTo>
                  <a:pt x="589318" y="193069"/>
                  <a:pt x="518752" y="304988"/>
                  <a:pt x="488615" y="352801"/>
                </a:cubicBezTo>
                <a:cubicBezTo>
                  <a:pt x="428340" y="448613"/>
                  <a:pt x="343051" y="502611"/>
                  <a:pt x="279869" y="531687"/>
                </a:cubicBezTo>
                <a:cubicBezTo>
                  <a:pt x="216778" y="502704"/>
                  <a:pt x="131489" y="448613"/>
                  <a:pt x="71214" y="352801"/>
                </a:cubicBezTo>
                <a:cubicBezTo>
                  <a:pt x="41215" y="305127"/>
                  <a:pt x="-29489" y="193023"/>
                  <a:pt x="13523" y="92827"/>
                </a:cubicBezTo>
                <a:cubicBezTo>
                  <a:pt x="21970" y="73720"/>
                  <a:pt x="53539" y="10399"/>
                  <a:pt x="115058" y="1169"/>
                </a:cubicBezTo>
                <a:cubicBezTo>
                  <a:pt x="120228" y="389"/>
                  <a:pt x="125397" y="6"/>
                  <a:pt x="130612" y="15"/>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0" name="Google Shape;260;p14"/>
          <p:cNvSpPr/>
          <p:nvPr/>
        </p:nvSpPr>
        <p:spPr>
          <a:xfrm rot="5400000">
            <a:off x="-462658" y="6119355"/>
            <a:ext cx="1131345" cy="114589"/>
          </a:xfrm>
          <a:custGeom>
            <a:rect b="b" l="l" r="r" t="t"/>
            <a:pathLst>
              <a:path extrusionOk="0" h="87640" w="919793">
                <a:moveTo>
                  <a:pt x="657321" y="73442"/>
                </a:moveTo>
                <a:cubicBezTo>
                  <a:pt x="659149" y="73404"/>
                  <a:pt x="660912" y="74128"/>
                  <a:pt x="662179" y="75442"/>
                </a:cubicBezTo>
                <a:cubicBezTo>
                  <a:pt x="663493" y="76709"/>
                  <a:pt x="664217" y="78471"/>
                  <a:pt x="664179" y="80300"/>
                </a:cubicBezTo>
                <a:cubicBezTo>
                  <a:pt x="664198" y="82148"/>
                  <a:pt x="663474" y="83939"/>
                  <a:pt x="662179" y="85253"/>
                </a:cubicBezTo>
                <a:cubicBezTo>
                  <a:pt x="660912" y="86568"/>
                  <a:pt x="659149" y="87291"/>
                  <a:pt x="657321" y="87253"/>
                </a:cubicBezTo>
                <a:cubicBezTo>
                  <a:pt x="655492" y="87291"/>
                  <a:pt x="653730" y="86568"/>
                  <a:pt x="652463" y="85253"/>
                </a:cubicBezTo>
                <a:cubicBezTo>
                  <a:pt x="651168" y="83939"/>
                  <a:pt x="650444" y="82148"/>
                  <a:pt x="650463" y="80300"/>
                </a:cubicBezTo>
                <a:cubicBezTo>
                  <a:pt x="650425" y="78471"/>
                  <a:pt x="651149" y="76709"/>
                  <a:pt x="652463" y="75442"/>
                </a:cubicBezTo>
                <a:cubicBezTo>
                  <a:pt x="653730" y="74128"/>
                  <a:pt x="655492" y="73404"/>
                  <a:pt x="657321" y="73442"/>
                </a:cubicBezTo>
                <a:close/>
                <a:moveTo>
                  <a:pt x="783051" y="31056"/>
                </a:moveTo>
                <a:cubicBezTo>
                  <a:pt x="776688" y="30989"/>
                  <a:pt x="770602" y="33618"/>
                  <a:pt x="766287" y="38295"/>
                </a:cubicBezTo>
                <a:cubicBezTo>
                  <a:pt x="761677" y="42876"/>
                  <a:pt x="759134" y="49134"/>
                  <a:pt x="759238" y="55630"/>
                </a:cubicBezTo>
                <a:cubicBezTo>
                  <a:pt x="759229" y="59935"/>
                  <a:pt x="760343" y="64174"/>
                  <a:pt x="762477" y="67917"/>
                </a:cubicBezTo>
                <a:cubicBezTo>
                  <a:pt x="764468" y="71632"/>
                  <a:pt x="767468" y="74709"/>
                  <a:pt x="771144" y="76776"/>
                </a:cubicBezTo>
                <a:cubicBezTo>
                  <a:pt x="774783" y="78804"/>
                  <a:pt x="778888" y="79852"/>
                  <a:pt x="783051" y="79824"/>
                </a:cubicBezTo>
                <a:cubicBezTo>
                  <a:pt x="787213" y="79843"/>
                  <a:pt x="791319" y="78795"/>
                  <a:pt x="794957" y="76776"/>
                </a:cubicBezTo>
                <a:cubicBezTo>
                  <a:pt x="798586" y="74652"/>
                  <a:pt x="801587" y="71594"/>
                  <a:pt x="803625" y="67917"/>
                </a:cubicBezTo>
                <a:cubicBezTo>
                  <a:pt x="805730" y="64165"/>
                  <a:pt x="806816" y="59926"/>
                  <a:pt x="806768" y="55630"/>
                </a:cubicBezTo>
                <a:cubicBezTo>
                  <a:pt x="806873" y="49134"/>
                  <a:pt x="804330" y="42876"/>
                  <a:pt x="799719" y="38295"/>
                </a:cubicBezTo>
                <a:cubicBezTo>
                  <a:pt x="795452" y="33608"/>
                  <a:pt x="789385" y="30979"/>
                  <a:pt x="783051" y="31056"/>
                </a:cubicBezTo>
                <a:close/>
                <a:moveTo>
                  <a:pt x="124778" y="30960"/>
                </a:moveTo>
                <a:cubicBezTo>
                  <a:pt x="120558" y="30922"/>
                  <a:pt x="116405" y="32046"/>
                  <a:pt x="112776" y="34198"/>
                </a:cubicBezTo>
                <a:cubicBezTo>
                  <a:pt x="109090" y="36332"/>
                  <a:pt x="106061" y="39428"/>
                  <a:pt x="104013" y="43152"/>
                </a:cubicBezTo>
                <a:cubicBezTo>
                  <a:pt x="101851" y="46886"/>
                  <a:pt x="100708" y="51124"/>
                  <a:pt x="100680" y="55439"/>
                </a:cubicBezTo>
                <a:cubicBezTo>
                  <a:pt x="100708" y="59754"/>
                  <a:pt x="101851" y="63993"/>
                  <a:pt x="104013" y="67726"/>
                </a:cubicBezTo>
                <a:cubicBezTo>
                  <a:pt x="106099" y="71489"/>
                  <a:pt x="109157" y="74613"/>
                  <a:pt x="112872" y="76775"/>
                </a:cubicBezTo>
                <a:cubicBezTo>
                  <a:pt x="116462" y="78956"/>
                  <a:pt x="120577" y="80109"/>
                  <a:pt x="124778" y="80109"/>
                </a:cubicBezTo>
                <a:cubicBezTo>
                  <a:pt x="129017" y="80080"/>
                  <a:pt x="133188" y="78966"/>
                  <a:pt x="136875" y="76870"/>
                </a:cubicBezTo>
                <a:cubicBezTo>
                  <a:pt x="140580" y="74822"/>
                  <a:pt x="143638" y="71784"/>
                  <a:pt x="145733" y="68107"/>
                </a:cubicBezTo>
                <a:cubicBezTo>
                  <a:pt x="147857" y="64297"/>
                  <a:pt x="148943" y="59992"/>
                  <a:pt x="148876" y="55630"/>
                </a:cubicBezTo>
                <a:cubicBezTo>
                  <a:pt x="149019" y="49057"/>
                  <a:pt x="146514" y="42714"/>
                  <a:pt x="141923" y="38008"/>
                </a:cubicBezTo>
                <a:cubicBezTo>
                  <a:pt x="137513" y="33484"/>
                  <a:pt x="131474" y="30950"/>
                  <a:pt x="125159" y="30960"/>
                </a:cubicBezTo>
                <a:close/>
                <a:moveTo>
                  <a:pt x="202407" y="30865"/>
                </a:moveTo>
                <a:cubicBezTo>
                  <a:pt x="196739" y="30751"/>
                  <a:pt x="191243" y="32836"/>
                  <a:pt x="187072" y="36675"/>
                </a:cubicBezTo>
                <a:cubicBezTo>
                  <a:pt x="183538" y="40104"/>
                  <a:pt x="181061" y="44467"/>
                  <a:pt x="179928" y="49248"/>
                </a:cubicBezTo>
                <a:lnTo>
                  <a:pt x="225267" y="49248"/>
                </a:lnTo>
                <a:cubicBezTo>
                  <a:pt x="224486" y="45619"/>
                  <a:pt x="222923" y="42209"/>
                  <a:pt x="220695" y="39247"/>
                </a:cubicBezTo>
                <a:cubicBezTo>
                  <a:pt x="218580" y="36618"/>
                  <a:pt x="215875" y="34522"/>
                  <a:pt x="212789" y="33151"/>
                </a:cubicBezTo>
                <a:cubicBezTo>
                  <a:pt x="209541" y="31636"/>
                  <a:pt x="205988" y="30865"/>
                  <a:pt x="202407" y="30865"/>
                </a:cubicBezTo>
                <a:close/>
                <a:moveTo>
                  <a:pt x="599885" y="30675"/>
                </a:moveTo>
                <a:cubicBezTo>
                  <a:pt x="595665" y="30637"/>
                  <a:pt x="591512" y="31761"/>
                  <a:pt x="587883" y="33914"/>
                </a:cubicBezTo>
                <a:cubicBezTo>
                  <a:pt x="584197" y="36047"/>
                  <a:pt x="581168" y="39143"/>
                  <a:pt x="579120" y="42867"/>
                </a:cubicBezTo>
                <a:cubicBezTo>
                  <a:pt x="576958" y="46601"/>
                  <a:pt x="575815" y="50839"/>
                  <a:pt x="575787" y="55154"/>
                </a:cubicBezTo>
                <a:cubicBezTo>
                  <a:pt x="575815" y="59469"/>
                  <a:pt x="576958" y="63708"/>
                  <a:pt x="579120" y="67442"/>
                </a:cubicBezTo>
                <a:cubicBezTo>
                  <a:pt x="581206" y="71204"/>
                  <a:pt x="584264" y="74328"/>
                  <a:pt x="587979" y="76490"/>
                </a:cubicBezTo>
                <a:cubicBezTo>
                  <a:pt x="591569" y="78672"/>
                  <a:pt x="595684" y="79824"/>
                  <a:pt x="599885" y="79824"/>
                </a:cubicBezTo>
                <a:cubicBezTo>
                  <a:pt x="604124" y="79796"/>
                  <a:pt x="608295" y="78681"/>
                  <a:pt x="611982" y="76586"/>
                </a:cubicBezTo>
                <a:cubicBezTo>
                  <a:pt x="615658" y="74509"/>
                  <a:pt x="618725" y="71480"/>
                  <a:pt x="620840" y="67823"/>
                </a:cubicBezTo>
                <a:cubicBezTo>
                  <a:pt x="622964" y="64013"/>
                  <a:pt x="624050" y="59707"/>
                  <a:pt x="623983" y="55345"/>
                </a:cubicBezTo>
                <a:cubicBezTo>
                  <a:pt x="624126" y="48773"/>
                  <a:pt x="621621" y="42429"/>
                  <a:pt x="617030" y="37724"/>
                </a:cubicBezTo>
                <a:cubicBezTo>
                  <a:pt x="612486" y="33209"/>
                  <a:pt x="606286" y="30770"/>
                  <a:pt x="599885" y="30961"/>
                </a:cubicBezTo>
                <a:close/>
                <a:moveTo>
                  <a:pt x="429673" y="30675"/>
                </a:moveTo>
                <a:cubicBezTo>
                  <a:pt x="425425" y="30627"/>
                  <a:pt x="421234" y="31751"/>
                  <a:pt x="417576" y="33913"/>
                </a:cubicBezTo>
                <a:cubicBezTo>
                  <a:pt x="413890" y="36047"/>
                  <a:pt x="410861" y="39142"/>
                  <a:pt x="408813" y="42867"/>
                </a:cubicBezTo>
                <a:cubicBezTo>
                  <a:pt x="406680" y="46610"/>
                  <a:pt x="405565" y="50848"/>
                  <a:pt x="405575" y="55154"/>
                </a:cubicBezTo>
                <a:cubicBezTo>
                  <a:pt x="405565" y="59459"/>
                  <a:pt x="406680" y="63698"/>
                  <a:pt x="408813" y="67441"/>
                </a:cubicBezTo>
                <a:cubicBezTo>
                  <a:pt x="410899" y="71203"/>
                  <a:pt x="413957" y="74328"/>
                  <a:pt x="417672" y="76490"/>
                </a:cubicBezTo>
                <a:cubicBezTo>
                  <a:pt x="421262" y="78671"/>
                  <a:pt x="425377" y="79823"/>
                  <a:pt x="429578" y="79823"/>
                </a:cubicBezTo>
                <a:cubicBezTo>
                  <a:pt x="433855" y="79785"/>
                  <a:pt x="438046" y="78671"/>
                  <a:pt x="441770" y="76585"/>
                </a:cubicBezTo>
                <a:cubicBezTo>
                  <a:pt x="445446" y="74528"/>
                  <a:pt x="448476" y="71499"/>
                  <a:pt x="450533" y="67822"/>
                </a:cubicBezTo>
                <a:cubicBezTo>
                  <a:pt x="452667" y="64012"/>
                  <a:pt x="453743" y="59707"/>
                  <a:pt x="453676" y="55344"/>
                </a:cubicBezTo>
                <a:cubicBezTo>
                  <a:pt x="453819" y="48772"/>
                  <a:pt x="451314" y="42428"/>
                  <a:pt x="446723" y="37723"/>
                </a:cubicBezTo>
                <a:cubicBezTo>
                  <a:pt x="442122" y="33122"/>
                  <a:pt x="435798" y="30665"/>
                  <a:pt x="429292" y="30960"/>
                </a:cubicBezTo>
                <a:close/>
                <a:moveTo>
                  <a:pt x="71723" y="24959"/>
                </a:moveTo>
                <a:lnTo>
                  <a:pt x="79819" y="24959"/>
                </a:lnTo>
                <a:lnTo>
                  <a:pt x="79819" y="85729"/>
                </a:lnTo>
                <a:lnTo>
                  <a:pt x="72009" y="85729"/>
                </a:lnTo>
                <a:close/>
                <a:moveTo>
                  <a:pt x="546544" y="24674"/>
                </a:moveTo>
                <a:lnTo>
                  <a:pt x="554355" y="24674"/>
                </a:lnTo>
                <a:lnTo>
                  <a:pt x="554355" y="85443"/>
                </a:lnTo>
                <a:lnTo>
                  <a:pt x="546544" y="85443"/>
                </a:lnTo>
                <a:close/>
                <a:moveTo>
                  <a:pt x="202311" y="23626"/>
                </a:moveTo>
                <a:cubicBezTo>
                  <a:pt x="211979" y="23283"/>
                  <a:pt x="221209" y="27655"/>
                  <a:pt x="227076" y="35342"/>
                </a:cubicBezTo>
                <a:cubicBezTo>
                  <a:pt x="231639" y="41285"/>
                  <a:pt x="234030" y="48620"/>
                  <a:pt x="233839" y="56106"/>
                </a:cubicBezTo>
                <a:lnTo>
                  <a:pt x="179166" y="56106"/>
                </a:lnTo>
                <a:cubicBezTo>
                  <a:pt x="179080" y="62545"/>
                  <a:pt x="181509" y="68765"/>
                  <a:pt x="185929" y="73442"/>
                </a:cubicBezTo>
                <a:cubicBezTo>
                  <a:pt x="190100" y="77937"/>
                  <a:pt x="195987" y="80433"/>
                  <a:pt x="202121" y="80300"/>
                </a:cubicBezTo>
                <a:cubicBezTo>
                  <a:pt x="205179" y="80290"/>
                  <a:pt x="208207" y="79738"/>
                  <a:pt x="211074" y="78680"/>
                </a:cubicBezTo>
                <a:cubicBezTo>
                  <a:pt x="213799" y="77661"/>
                  <a:pt x="216332" y="76213"/>
                  <a:pt x="218599" y="74394"/>
                </a:cubicBezTo>
                <a:cubicBezTo>
                  <a:pt x="221238" y="71784"/>
                  <a:pt x="223486" y="68793"/>
                  <a:pt x="225267" y="65536"/>
                </a:cubicBezTo>
                <a:lnTo>
                  <a:pt x="231839" y="69060"/>
                </a:lnTo>
                <a:cubicBezTo>
                  <a:pt x="229953" y="72880"/>
                  <a:pt x="227410" y="76328"/>
                  <a:pt x="224314" y="79252"/>
                </a:cubicBezTo>
                <a:cubicBezTo>
                  <a:pt x="221542" y="81824"/>
                  <a:pt x="218314" y="83862"/>
                  <a:pt x="214789" y="85253"/>
                </a:cubicBezTo>
                <a:cubicBezTo>
                  <a:pt x="210941" y="86643"/>
                  <a:pt x="206874" y="87320"/>
                  <a:pt x="202788" y="87253"/>
                </a:cubicBezTo>
                <a:cubicBezTo>
                  <a:pt x="193987" y="87834"/>
                  <a:pt x="185405" y="84319"/>
                  <a:pt x="179547" y="77728"/>
                </a:cubicBezTo>
                <a:cubicBezTo>
                  <a:pt x="174108" y="71699"/>
                  <a:pt x="171117" y="63850"/>
                  <a:pt x="171165" y="55725"/>
                </a:cubicBezTo>
                <a:cubicBezTo>
                  <a:pt x="171098" y="48267"/>
                  <a:pt x="173584" y="41000"/>
                  <a:pt x="178213" y="35151"/>
                </a:cubicBezTo>
                <a:cubicBezTo>
                  <a:pt x="183842" y="27560"/>
                  <a:pt x="192863" y="23245"/>
                  <a:pt x="202311" y="23626"/>
                </a:cubicBezTo>
                <a:close/>
                <a:moveTo>
                  <a:pt x="783051" y="23436"/>
                </a:moveTo>
                <a:cubicBezTo>
                  <a:pt x="791909" y="23207"/>
                  <a:pt x="800415" y="26903"/>
                  <a:pt x="806292" y="33532"/>
                </a:cubicBezTo>
                <a:cubicBezTo>
                  <a:pt x="811816" y="39514"/>
                  <a:pt x="814817" y="47391"/>
                  <a:pt x="814674" y="55535"/>
                </a:cubicBezTo>
                <a:cubicBezTo>
                  <a:pt x="814760" y="63812"/>
                  <a:pt x="811578" y="71785"/>
                  <a:pt x="805816" y="77728"/>
                </a:cubicBezTo>
                <a:cubicBezTo>
                  <a:pt x="799977" y="84062"/>
                  <a:pt x="791662" y="87539"/>
                  <a:pt x="783051" y="87253"/>
                </a:cubicBezTo>
                <a:cubicBezTo>
                  <a:pt x="774412" y="87558"/>
                  <a:pt x="766058" y="84081"/>
                  <a:pt x="760191" y="77728"/>
                </a:cubicBezTo>
                <a:cubicBezTo>
                  <a:pt x="754428" y="71785"/>
                  <a:pt x="751247" y="63812"/>
                  <a:pt x="751333" y="55535"/>
                </a:cubicBezTo>
                <a:cubicBezTo>
                  <a:pt x="751237" y="47429"/>
                  <a:pt x="754228" y="39600"/>
                  <a:pt x="759715" y="33627"/>
                </a:cubicBezTo>
                <a:cubicBezTo>
                  <a:pt x="765620" y="26969"/>
                  <a:pt x="774154" y="23236"/>
                  <a:pt x="783051" y="23436"/>
                </a:cubicBezTo>
                <a:close/>
                <a:moveTo>
                  <a:pt x="711804" y="23436"/>
                </a:moveTo>
                <a:cubicBezTo>
                  <a:pt x="715747" y="23407"/>
                  <a:pt x="719671" y="24017"/>
                  <a:pt x="723424" y="25246"/>
                </a:cubicBezTo>
                <a:cubicBezTo>
                  <a:pt x="726853" y="26322"/>
                  <a:pt x="730072" y="27960"/>
                  <a:pt x="732949" y="30103"/>
                </a:cubicBezTo>
                <a:cubicBezTo>
                  <a:pt x="735540" y="32170"/>
                  <a:pt x="737712" y="34732"/>
                  <a:pt x="739331" y="37628"/>
                </a:cubicBezTo>
                <a:lnTo>
                  <a:pt x="733139" y="41438"/>
                </a:lnTo>
                <a:cubicBezTo>
                  <a:pt x="728063" y="34466"/>
                  <a:pt x="719852" y="30475"/>
                  <a:pt x="711232" y="30770"/>
                </a:cubicBezTo>
                <a:cubicBezTo>
                  <a:pt x="704364" y="30570"/>
                  <a:pt x="697697" y="33142"/>
                  <a:pt x="692754" y="37914"/>
                </a:cubicBezTo>
                <a:cubicBezTo>
                  <a:pt x="687991" y="42410"/>
                  <a:pt x="685334" y="48696"/>
                  <a:pt x="685419" y="55249"/>
                </a:cubicBezTo>
                <a:cubicBezTo>
                  <a:pt x="685400" y="59640"/>
                  <a:pt x="686591" y="63955"/>
                  <a:pt x="688848" y="67727"/>
                </a:cubicBezTo>
                <a:cubicBezTo>
                  <a:pt x="691039" y="71756"/>
                  <a:pt x="694344" y="75061"/>
                  <a:pt x="698373" y="77252"/>
                </a:cubicBezTo>
                <a:cubicBezTo>
                  <a:pt x="702412" y="79414"/>
                  <a:pt x="706936" y="80529"/>
                  <a:pt x="711518" y="80491"/>
                </a:cubicBezTo>
                <a:cubicBezTo>
                  <a:pt x="720100" y="80624"/>
                  <a:pt x="728234" y="76661"/>
                  <a:pt x="733425" y="69823"/>
                </a:cubicBezTo>
                <a:lnTo>
                  <a:pt x="739616" y="73823"/>
                </a:lnTo>
                <a:cubicBezTo>
                  <a:pt x="736683" y="78205"/>
                  <a:pt x="732644" y="81719"/>
                  <a:pt x="727901" y="84015"/>
                </a:cubicBezTo>
                <a:cubicBezTo>
                  <a:pt x="722662" y="86482"/>
                  <a:pt x="716928" y="87720"/>
                  <a:pt x="711137" y="87634"/>
                </a:cubicBezTo>
                <a:cubicBezTo>
                  <a:pt x="702240" y="87806"/>
                  <a:pt x="693649" y="84367"/>
                  <a:pt x="687324" y="78109"/>
                </a:cubicBezTo>
                <a:cubicBezTo>
                  <a:pt x="681114" y="72375"/>
                  <a:pt x="677647" y="64270"/>
                  <a:pt x="677799" y="55821"/>
                </a:cubicBezTo>
                <a:cubicBezTo>
                  <a:pt x="677790" y="50058"/>
                  <a:pt x="679342" y="44400"/>
                  <a:pt x="682276" y="39438"/>
                </a:cubicBezTo>
                <a:cubicBezTo>
                  <a:pt x="685162" y="34437"/>
                  <a:pt x="689382" y="30351"/>
                  <a:pt x="694468" y="27627"/>
                </a:cubicBezTo>
                <a:cubicBezTo>
                  <a:pt x="699802" y="24808"/>
                  <a:pt x="705765" y="23369"/>
                  <a:pt x="711804" y="23436"/>
                </a:cubicBezTo>
                <a:close/>
                <a:moveTo>
                  <a:pt x="262414" y="23245"/>
                </a:moveTo>
                <a:cubicBezTo>
                  <a:pt x="268786" y="23798"/>
                  <a:pt x="274692" y="26807"/>
                  <a:pt x="278892" y="31627"/>
                </a:cubicBezTo>
                <a:lnTo>
                  <a:pt x="273939" y="36771"/>
                </a:lnTo>
                <a:cubicBezTo>
                  <a:pt x="270777" y="33246"/>
                  <a:pt x="266376" y="31094"/>
                  <a:pt x="261652" y="30770"/>
                </a:cubicBezTo>
                <a:cubicBezTo>
                  <a:pt x="259223" y="30732"/>
                  <a:pt x="256871" y="31618"/>
                  <a:pt x="255080" y="33246"/>
                </a:cubicBezTo>
                <a:cubicBezTo>
                  <a:pt x="253394" y="34704"/>
                  <a:pt x="252422" y="36828"/>
                  <a:pt x="252413" y="39056"/>
                </a:cubicBezTo>
                <a:cubicBezTo>
                  <a:pt x="252499" y="41152"/>
                  <a:pt x="253261" y="43162"/>
                  <a:pt x="254604" y="44772"/>
                </a:cubicBezTo>
                <a:cubicBezTo>
                  <a:pt x="257385" y="47439"/>
                  <a:pt x="260604" y="49601"/>
                  <a:pt x="264129" y="51153"/>
                </a:cubicBezTo>
                <a:cubicBezTo>
                  <a:pt x="268643" y="53201"/>
                  <a:pt x="272701" y="56154"/>
                  <a:pt x="276035" y="59821"/>
                </a:cubicBezTo>
                <a:cubicBezTo>
                  <a:pt x="278016" y="62602"/>
                  <a:pt x="279073" y="65936"/>
                  <a:pt x="279083" y="69346"/>
                </a:cubicBezTo>
                <a:cubicBezTo>
                  <a:pt x="279130" y="74109"/>
                  <a:pt x="277235" y="78681"/>
                  <a:pt x="273844" y="82014"/>
                </a:cubicBezTo>
                <a:cubicBezTo>
                  <a:pt x="270339" y="85434"/>
                  <a:pt x="265595" y="87291"/>
                  <a:pt x="260699" y="87158"/>
                </a:cubicBezTo>
                <a:cubicBezTo>
                  <a:pt x="257204" y="87158"/>
                  <a:pt x="253756" y="86377"/>
                  <a:pt x="250603" y="84872"/>
                </a:cubicBezTo>
                <a:cubicBezTo>
                  <a:pt x="247526" y="83405"/>
                  <a:pt x="244821" y="81262"/>
                  <a:pt x="242697" y="78585"/>
                </a:cubicBezTo>
                <a:lnTo>
                  <a:pt x="247650" y="72966"/>
                </a:lnTo>
                <a:cubicBezTo>
                  <a:pt x="250651" y="76995"/>
                  <a:pt x="255299" y="79471"/>
                  <a:pt x="260319" y="79728"/>
                </a:cubicBezTo>
                <a:cubicBezTo>
                  <a:pt x="263262" y="79814"/>
                  <a:pt x="266129" y="78757"/>
                  <a:pt x="268320" y="76776"/>
                </a:cubicBezTo>
                <a:cubicBezTo>
                  <a:pt x="270406" y="74985"/>
                  <a:pt x="271625" y="72385"/>
                  <a:pt x="271653" y="69632"/>
                </a:cubicBezTo>
                <a:cubicBezTo>
                  <a:pt x="271634" y="67441"/>
                  <a:pt x="270863" y="65317"/>
                  <a:pt x="269463" y="63631"/>
                </a:cubicBezTo>
                <a:cubicBezTo>
                  <a:pt x="266653" y="60983"/>
                  <a:pt x="263433" y="58802"/>
                  <a:pt x="259938" y="57154"/>
                </a:cubicBezTo>
                <a:cubicBezTo>
                  <a:pt x="255623" y="55259"/>
                  <a:pt x="251784" y="52430"/>
                  <a:pt x="248698" y="48867"/>
                </a:cubicBezTo>
                <a:cubicBezTo>
                  <a:pt x="246698" y="46105"/>
                  <a:pt x="245660" y="42752"/>
                  <a:pt x="245745" y="39342"/>
                </a:cubicBezTo>
                <a:cubicBezTo>
                  <a:pt x="245631" y="34999"/>
                  <a:pt x="247355" y="30808"/>
                  <a:pt x="250508" y="27817"/>
                </a:cubicBezTo>
                <a:cubicBezTo>
                  <a:pt x="253699" y="24760"/>
                  <a:pt x="257994" y="23112"/>
                  <a:pt x="262414" y="23245"/>
                </a:cubicBezTo>
                <a:close/>
                <a:moveTo>
                  <a:pt x="19813" y="23245"/>
                </a:moveTo>
                <a:cubicBezTo>
                  <a:pt x="26146" y="23845"/>
                  <a:pt x="32005" y="26836"/>
                  <a:pt x="36196" y="31627"/>
                </a:cubicBezTo>
                <a:lnTo>
                  <a:pt x="31147" y="36771"/>
                </a:lnTo>
                <a:cubicBezTo>
                  <a:pt x="28023" y="33256"/>
                  <a:pt x="23651" y="31104"/>
                  <a:pt x="18955" y="30770"/>
                </a:cubicBezTo>
                <a:cubicBezTo>
                  <a:pt x="16526" y="30732"/>
                  <a:pt x="14174" y="31618"/>
                  <a:pt x="12383" y="33247"/>
                </a:cubicBezTo>
                <a:cubicBezTo>
                  <a:pt x="10697" y="34704"/>
                  <a:pt x="9725" y="36828"/>
                  <a:pt x="9716" y="39057"/>
                </a:cubicBezTo>
                <a:cubicBezTo>
                  <a:pt x="9802" y="41152"/>
                  <a:pt x="10564" y="43162"/>
                  <a:pt x="11907" y="44772"/>
                </a:cubicBezTo>
                <a:cubicBezTo>
                  <a:pt x="14688" y="47439"/>
                  <a:pt x="17907" y="49601"/>
                  <a:pt x="21432" y="51154"/>
                </a:cubicBezTo>
                <a:cubicBezTo>
                  <a:pt x="25928" y="53201"/>
                  <a:pt x="29947" y="56145"/>
                  <a:pt x="33243" y="59821"/>
                </a:cubicBezTo>
                <a:cubicBezTo>
                  <a:pt x="35291" y="62574"/>
                  <a:pt x="36396" y="65917"/>
                  <a:pt x="36386" y="69346"/>
                </a:cubicBezTo>
                <a:cubicBezTo>
                  <a:pt x="36443" y="74128"/>
                  <a:pt x="34510" y="78710"/>
                  <a:pt x="31052" y="82015"/>
                </a:cubicBezTo>
                <a:cubicBezTo>
                  <a:pt x="27594" y="85453"/>
                  <a:pt x="22880" y="87311"/>
                  <a:pt x="18003" y="87158"/>
                </a:cubicBezTo>
                <a:cubicBezTo>
                  <a:pt x="14507" y="87158"/>
                  <a:pt x="11059" y="86377"/>
                  <a:pt x="7906" y="84872"/>
                </a:cubicBezTo>
                <a:cubicBezTo>
                  <a:pt x="4820" y="83405"/>
                  <a:pt x="2124" y="81262"/>
                  <a:pt x="0" y="78586"/>
                </a:cubicBezTo>
                <a:lnTo>
                  <a:pt x="4954" y="72966"/>
                </a:lnTo>
                <a:cubicBezTo>
                  <a:pt x="7954" y="76995"/>
                  <a:pt x="12602" y="79472"/>
                  <a:pt x="17622" y="79729"/>
                </a:cubicBezTo>
                <a:cubicBezTo>
                  <a:pt x="20574" y="79814"/>
                  <a:pt x="23432" y="78757"/>
                  <a:pt x="25623" y="76776"/>
                </a:cubicBezTo>
                <a:cubicBezTo>
                  <a:pt x="27718" y="74985"/>
                  <a:pt x="28928" y="72385"/>
                  <a:pt x="28956" y="69632"/>
                </a:cubicBezTo>
                <a:cubicBezTo>
                  <a:pt x="28937" y="67441"/>
                  <a:pt x="28166" y="65317"/>
                  <a:pt x="26766" y="63631"/>
                </a:cubicBezTo>
                <a:cubicBezTo>
                  <a:pt x="23956" y="60974"/>
                  <a:pt x="20746" y="58793"/>
                  <a:pt x="17241" y="57154"/>
                </a:cubicBezTo>
                <a:cubicBezTo>
                  <a:pt x="12973" y="55230"/>
                  <a:pt x="9163" y="52401"/>
                  <a:pt x="6097" y="48868"/>
                </a:cubicBezTo>
                <a:cubicBezTo>
                  <a:pt x="4096" y="46105"/>
                  <a:pt x="3058" y="42753"/>
                  <a:pt x="3144" y="39343"/>
                </a:cubicBezTo>
                <a:cubicBezTo>
                  <a:pt x="2991" y="34990"/>
                  <a:pt x="4725" y="30789"/>
                  <a:pt x="7906" y="27817"/>
                </a:cubicBezTo>
                <a:cubicBezTo>
                  <a:pt x="11088" y="24741"/>
                  <a:pt x="15383" y="23083"/>
                  <a:pt x="19813" y="23245"/>
                </a:cubicBezTo>
                <a:close/>
                <a:moveTo>
                  <a:pt x="857726" y="23150"/>
                </a:moveTo>
                <a:cubicBezTo>
                  <a:pt x="860612" y="23141"/>
                  <a:pt x="863460" y="23722"/>
                  <a:pt x="866108" y="24865"/>
                </a:cubicBezTo>
                <a:cubicBezTo>
                  <a:pt x="868594" y="25865"/>
                  <a:pt x="870813" y="27427"/>
                  <a:pt x="872585" y="29437"/>
                </a:cubicBezTo>
                <a:cubicBezTo>
                  <a:pt x="874576" y="31885"/>
                  <a:pt x="876071" y="34695"/>
                  <a:pt x="876966" y="37724"/>
                </a:cubicBezTo>
                <a:cubicBezTo>
                  <a:pt x="879157" y="33352"/>
                  <a:pt x="882443" y="29608"/>
                  <a:pt x="886491" y="26865"/>
                </a:cubicBezTo>
                <a:cubicBezTo>
                  <a:pt x="890235" y="24436"/>
                  <a:pt x="894607" y="23141"/>
                  <a:pt x="899065" y="23150"/>
                </a:cubicBezTo>
                <a:cubicBezTo>
                  <a:pt x="903008" y="23065"/>
                  <a:pt x="906894" y="24160"/>
                  <a:pt x="910209" y="26294"/>
                </a:cubicBezTo>
                <a:cubicBezTo>
                  <a:pt x="913438" y="28446"/>
                  <a:pt x="915933" y="31542"/>
                  <a:pt x="917352" y="35152"/>
                </a:cubicBezTo>
                <a:cubicBezTo>
                  <a:pt x="919219" y="40667"/>
                  <a:pt x="920029" y="46486"/>
                  <a:pt x="919734" y="52297"/>
                </a:cubicBezTo>
                <a:lnTo>
                  <a:pt x="919734" y="85444"/>
                </a:lnTo>
                <a:lnTo>
                  <a:pt x="911733" y="85444"/>
                </a:lnTo>
                <a:lnTo>
                  <a:pt x="911733" y="52297"/>
                </a:lnTo>
                <a:cubicBezTo>
                  <a:pt x="911990" y="47772"/>
                  <a:pt x="911504" y="43239"/>
                  <a:pt x="910304" y="38867"/>
                </a:cubicBezTo>
                <a:cubicBezTo>
                  <a:pt x="909428" y="36419"/>
                  <a:pt x="907751" y="34333"/>
                  <a:pt x="905541" y="32961"/>
                </a:cubicBezTo>
                <a:cubicBezTo>
                  <a:pt x="903170" y="31418"/>
                  <a:pt x="900369" y="30646"/>
                  <a:pt x="897541" y="30770"/>
                </a:cubicBezTo>
                <a:cubicBezTo>
                  <a:pt x="893807" y="30713"/>
                  <a:pt x="890159" y="31885"/>
                  <a:pt x="887158" y="34104"/>
                </a:cubicBezTo>
                <a:cubicBezTo>
                  <a:pt x="884034" y="36304"/>
                  <a:pt x="881643" y="39390"/>
                  <a:pt x="880300" y="42962"/>
                </a:cubicBezTo>
                <a:cubicBezTo>
                  <a:pt x="878500" y="49144"/>
                  <a:pt x="877757" y="55583"/>
                  <a:pt x="878109" y="62012"/>
                </a:cubicBezTo>
                <a:lnTo>
                  <a:pt x="878109" y="85825"/>
                </a:lnTo>
                <a:lnTo>
                  <a:pt x="870394" y="85825"/>
                </a:lnTo>
                <a:lnTo>
                  <a:pt x="870394" y="54678"/>
                </a:lnTo>
                <a:cubicBezTo>
                  <a:pt x="870623" y="49687"/>
                  <a:pt x="870175" y="44686"/>
                  <a:pt x="869061" y="39819"/>
                </a:cubicBezTo>
                <a:cubicBezTo>
                  <a:pt x="868194" y="37238"/>
                  <a:pt x="866527" y="34999"/>
                  <a:pt x="864298" y="33437"/>
                </a:cubicBezTo>
                <a:cubicBezTo>
                  <a:pt x="861888" y="31875"/>
                  <a:pt x="859069" y="31075"/>
                  <a:pt x="856202" y="31151"/>
                </a:cubicBezTo>
                <a:cubicBezTo>
                  <a:pt x="852554" y="31142"/>
                  <a:pt x="848991" y="32275"/>
                  <a:pt x="846010" y="34390"/>
                </a:cubicBezTo>
                <a:cubicBezTo>
                  <a:pt x="842867" y="36552"/>
                  <a:pt x="840447" y="39600"/>
                  <a:pt x="839057" y="43153"/>
                </a:cubicBezTo>
                <a:cubicBezTo>
                  <a:pt x="837276" y="48620"/>
                  <a:pt x="836504" y="54364"/>
                  <a:pt x="836771" y="60107"/>
                </a:cubicBezTo>
                <a:lnTo>
                  <a:pt x="836771" y="85825"/>
                </a:lnTo>
                <a:lnTo>
                  <a:pt x="828960" y="85825"/>
                </a:lnTo>
                <a:lnTo>
                  <a:pt x="829056" y="24674"/>
                </a:lnTo>
                <a:lnTo>
                  <a:pt x="836866" y="24674"/>
                </a:lnTo>
                <a:lnTo>
                  <a:pt x="836866" y="35152"/>
                </a:lnTo>
                <a:cubicBezTo>
                  <a:pt x="839105" y="31828"/>
                  <a:pt x="841953" y="28951"/>
                  <a:pt x="845248" y="26675"/>
                </a:cubicBezTo>
                <a:cubicBezTo>
                  <a:pt x="849011" y="24379"/>
                  <a:pt x="853325" y="23160"/>
                  <a:pt x="857726" y="23150"/>
                </a:cubicBezTo>
                <a:close/>
                <a:moveTo>
                  <a:pt x="321373" y="23149"/>
                </a:moveTo>
                <a:cubicBezTo>
                  <a:pt x="324259" y="23140"/>
                  <a:pt x="327107" y="23721"/>
                  <a:pt x="329755" y="24864"/>
                </a:cubicBezTo>
                <a:cubicBezTo>
                  <a:pt x="332222" y="25893"/>
                  <a:pt x="334442" y="27455"/>
                  <a:pt x="336232" y="29436"/>
                </a:cubicBezTo>
                <a:cubicBezTo>
                  <a:pt x="338194" y="31903"/>
                  <a:pt x="339671" y="34713"/>
                  <a:pt x="340614" y="37723"/>
                </a:cubicBezTo>
                <a:cubicBezTo>
                  <a:pt x="342804" y="33351"/>
                  <a:pt x="346091" y="29608"/>
                  <a:pt x="350139" y="26864"/>
                </a:cubicBezTo>
                <a:cubicBezTo>
                  <a:pt x="353882" y="24435"/>
                  <a:pt x="358254" y="23140"/>
                  <a:pt x="362712" y="23149"/>
                </a:cubicBezTo>
                <a:cubicBezTo>
                  <a:pt x="366655" y="23083"/>
                  <a:pt x="370532" y="24178"/>
                  <a:pt x="373856" y="26293"/>
                </a:cubicBezTo>
                <a:cubicBezTo>
                  <a:pt x="377047" y="28493"/>
                  <a:pt x="379523" y="31570"/>
                  <a:pt x="381000" y="35151"/>
                </a:cubicBezTo>
                <a:cubicBezTo>
                  <a:pt x="382781" y="40685"/>
                  <a:pt x="383552" y="46486"/>
                  <a:pt x="383286" y="52296"/>
                </a:cubicBezTo>
                <a:lnTo>
                  <a:pt x="383286" y="85443"/>
                </a:lnTo>
                <a:lnTo>
                  <a:pt x="375380" y="85443"/>
                </a:lnTo>
                <a:lnTo>
                  <a:pt x="375380" y="52296"/>
                </a:lnTo>
                <a:cubicBezTo>
                  <a:pt x="375637" y="47772"/>
                  <a:pt x="375152" y="43238"/>
                  <a:pt x="373951" y="38866"/>
                </a:cubicBezTo>
                <a:cubicBezTo>
                  <a:pt x="373046" y="36437"/>
                  <a:pt x="371370" y="34360"/>
                  <a:pt x="369189" y="32960"/>
                </a:cubicBezTo>
                <a:cubicBezTo>
                  <a:pt x="366808" y="31436"/>
                  <a:pt x="364017" y="30674"/>
                  <a:pt x="361188" y="30769"/>
                </a:cubicBezTo>
                <a:cubicBezTo>
                  <a:pt x="357454" y="30712"/>
                  <a:pt x="353806" y="31884"/>
                  <a:pt x="350806" y="34103"/>
                </a:cubicBezTo>
                <a:cubicBezTo>
                  <a:pt x="347681" y="36303"/>
                  <a:pt x="345291" y="39390"/>
                  <a:pt x="343948" y="42961"/>
                </a:cubicBezTo>
                <a:cubicBezTo>
                  <a:pt x="342100" y="49134"/>
                  <a:pt x="341357" y="55582"/>
                  <a:pt x="341757" y="62011"/>
                </a:cubicBezTo>
                <a:lnTo>
                  <a:pt x="341757" y="85824"/>
                </a:lnTo>
                <a:lnTo>
                  <a:pt x="333946" y="85824"/>
                </a:lnTo>
                <a:lnTo>
                  <a:pt x="333946" y="54677"/>
                </a:lnTo>
                <a:cubicBezTo>
                  <a:pt x="334213" y="49677"/>
                  <a:pt x="333727" y="44676"/>
                  <a:pt x="332518" y="39818"/>
                </a:cubicBezTo>
                <a:cubicBezTo>
                  <a:pt x="331679" y="37218"/>
                  <a:pt x="330003" y="34980"/>
                  <a:pt x="327755" y="33436"/>
                </a:cubicBezTo>
                <a:cubicBezTo>
                  <a:pt x="325345" y="31874"/>
                  <a:pt x="322526" y="31074"/>
                  <a:pt x="319659" y="31150"/>
                </a:cubicBezTo>
                <a:cubicBezTo>
                  <a:pt x="316039" y="31141"/>
                  <a:pt x="312505" y="32274"/>
                  <a:pt x="309562" y="34389"/>
                </a:cubicBezTo>
                <a:cubicBezTo>
                  <a:pt x="306419" y="36551"/>
                  <a:pt x="304000" y="39599"/>
                  <a:pt x="302609" y="43152"/>
                </a:cubicBezTo>
                <a:cubicBezTo>
                  <a:pt x="300828" y="48619"/>
                  <a:pt x="300056" y="54363"/>
                  <a:pt x="300323" y="60107"/>
                </a:cubicBezTo>
                <a:lnTo>
                  <a:pt x="300323" y="85824"/>
                </a:lnTo>
                <a:lnTo>
                  <a:pt x="292512" y="85824"/>
                </a:lnTo>
                <a:lnTo>
                  <a:pt x="292703" y="24674"/>
                </a:lnTo>
                <a:lnTo>
                  <a:pt x="300514" y="24674"/>
                </a:lnTo>
                <a:lnTo>
                  <a:pt x="300514" y="35151"/>
                </a:lnTo>
                <a:cubicBezTo>
                  <a:pt x="302752" y="31827"/>
                  <a:pt x="305600" y="28950"/>
                  <a:pt x="308895" y="26674"/>
                </a:cubicBezTo>
                <a:cubicBezTo>
                  <a:pt x="312648" y="24359"/>
                  <a:pt x="316963" y="23140"/>
                  <a:pt x="321373" y="23149"/>
                </a:cubicBezTo>
                <a:close/>
                <a:moveTo>
                  <a:pt x="508635" y="22959"/>
                </a:moveTo>
                <a:cubicBezTo>
                  <a:pt x="512921" y="22883"/>
                  <a:pt x="517131" y="24073"/>
                  <a:pt x="520731" y="26388"/>
                </a:cubicBezTo>
                <a:cubicBezTo>
                  <a:pt x="524237" y="28703"/>
                  <a:pt x="526961" y="32017"/>
                  <a:pt x="528542" y="35913"/>
                </a:cubicBezTo>
                <a:cubicBezTo>
                  <a:pt x="530475" y="41809"/>
                  <a:pt x="531314" y="48000"/>
                  <a:pt x="531018" y="54201"/>
                </a:cubicBezTo>
                <a:lnTo>
                  <a:pt x="531018" y="85443"/>
                </a:lnTo>
                <a:lnTo>
                  <a:pt x="523208" y="85443"/>
                </a:lnTo>
                <a:lnTo>
                  <a:pt x="523208" y="56868"/>
                </a:lnTo>
                <a:cubicBezTo>
                  <a:pt x="523379" y="52182"/>
                  <a:pt x="523094" y="47495"/>
                  <a:pt x="522351" y="42866"/>
                </a:cubicBezTo>
                <a:cubicBezTo>
                  <a:pt x="521789" y="39171"/>
                  <a:pt x="519931" y="35799"/>
                  <a:pt x="517112" y="33341"/>
                </a:cubicBezTo>
                <a:cubicBezTo>
                  <a:pt x="514216" y="31217"/>
                  <a:pt x="510692" y="30150"/>
                  <a:pt x="507111" y="30293"/>
                </a:cubicBezTo>
                <a:cubicBezTo>
                  <a:pt x="502415" y="30255"/>
                  <a:pt x="497872" y="31951"/>
                  <a:pt x="494347" y="35056"/>
                </a:cubicBezTo>
                <a:cubicBezTo>
                  <a:pt x="490709" y="37989"/>
                  <a:pt x="488127" y="42038"/>
                  <a:pt x="487013" y="46581"/>
                </a:cubicBezTo>
                <a:cubicBezTo>
                  <a:pt x="486060" y="52048"/>
                  <a:pt x="485670" y="57601"/>
                  <a:pt x="485870" y="63154"/>
                </a:cubicBezTo>
                <a:lnTo>
                  <a:pt x="485870" y="85443"/>
                </a:lnTo>
                <a:lnTo>
                  <a:pt x="478059" y="85443"/>
                </a:lnTo>
                <a:lnTo>
                  <a:pt x="478059" y="24673"/>
                </a:lnTo>
                <a:lnTo>
                  <a:pt x="485870" y="24673"/>
                </a:lnTo>
                <a:lnTo>
                  <a:pt x="485870" y="35532"/>
                </a:lnTo>
                <a:cubicBezTo>
                  <a:pt x="488623" y="31665"/>
                  <a:pt x="492166" y="28417"/>
                  <a:pt x="496252" y="26007"/>
                </a:cubicBezTo>
                <a:cubicBezTo>
                  <a:pt x="500062" y="23988"/>
                  <a:pt x="504320" y="22940"/>
                  <a:pt x="508635" y="22959"/>
                </a:cubicBezTo>
                <a:close/>
                <a:moveTo>
                  <a:pt x="599218" y="22769"/>
                </a:moveTo>
                <a:cubicBezTo>
                  <a:pt x="603914" y="22712"/>
                  <a:pt x="608553" y="23788"/>
                  <a:pt x="612744" y="25913"/>
                </a:cubicBezTo>
                <a:cubicBezTo>
                  <a:pt x="616954" y="28227"/>
                  <a:pt x="620573" y="31485"/>
                  <a:pt x="623316" y="35438"/>
                </a:cubicBezTo>
                <a:lnTo>
                  <a:pt x="623316" y="24674"/>
                </a:lnTo>
                <a:lnTo>
                  <a:pt x="631127" y="24674"/>
                </a:lnTo>
                <a:lnTo>
                  <a:pt x="631127" y="85444"/>
                </a:lnTo>
                <a:lnTo>
                  <a:pt x="623412" y="85444"/>
                </a:lnTo>
                <a:lnTo>
                  <a:pt x="623412" y="74966"/>
                </a:lnTo>
                <a:cubicBezTo>
                  <a:pt x="620449" y="78700"/>
                  <a:pt x="616716" y="81758"/>
                  <a:pt x="612458" y="83920"/>
                </a:cubicBezTo>
                <a:cubicBezTo>
                  <a:pt x="608295" y="86015"/>
                  <a:pt x="603685" y="87063"/>
                  <a:pt x="599028" y="86968"/>
                </a:cubicBezTo>
                <a:cubicBezTo>
                  <a:pt x="590684" y="87015"/>
                  <a:pt x="582702" y="83558"/>
                  <a:pt x="577025" y="77443"/>
                </a:cubicBezTo>
                <a:cubicBezTo>
                  <a:pt x="570862" y="71480"/>
                  <a:pt x="567414" y="63251"/>
                  <a:pt x="567500" y="54678"/>
                </a:cubicBezTo>
                <a:cubicBezTo>
                  <a:pt x="567424" y="46220"/>
                  <a:pt x="570872" y="38105"/>
                  <a:pt x="577025" y="32294"/>
                </a:cubicBezTo>
                <a:cubicBezTo>
                  <a:pt x="582740" y="26122"/>
                  <a:pt x="590808" y="22655"/>
                  <a:pt x="599218" y="22769"/>
                </a:cubicBezTo>
                <a:close/>
                <a:moveTo>
                  <a:pt x="428911" y="22769"/>
                </a:moveTo>
                <a:cubicBezTo>
                  <a:pt x="433607" y="22712"/>
                  <a:pt x="438246" y="23788"/>
                  <a:pt x="442437" y="25912"/>
                </a:cubicBezTo>
                <a:cubicBezTo>
                  <a:pt x="446647" y="28227"/>
                  <a:pt x="450266" y="31484"/>
                  <a:pt x="453009" y="35437"/>
                </a:cubicBezTo>
                <a:lnTo>
                  <a:pt x="453009" y="24674"/>
                </a:lnTo>
                <a:lnTo>
                  <a:pt x="460820" y="24674"/>
                </a:lnTo>
                <a:lnTo>
                  <a:pt x="460820" y="85443"/>
                </a:lnTo>
                <a:lnTo>
                  <a:pt x="453105" y="85443"/>
                </a:lnTo>
                <a:lnTo>
                  <a:pt x="453105" y="74966"/>
                </a:lnTo>
                <a:cubicBezTo>
                  <a:pt x="450162" y="78719"/>
                  <a:pt x="446418" y="81786"/>
                  <a:pt x="442151" y="83919"/>
                </a:cubicBezTo>
                <a:cubicBezTo>
                  <a:pt x="437988" y="86015"/>
                  <a:pt x="433378" y="87063"/>
                  <a:pt x="428721" y="86967"/>
                </a:cubicBezTo>
                <a:cubicBezTo>
                  <a:pt x="420377" y="87015"/>
                  <a:pt x="412395" y="83557"/>
                  <a:pt x="406718" y="77442"/>
                </a:cubicBezTo>
                <a:cubicBezTo>
                  <a:pt x="400555" y="71480"/>
                  <a:pt x="397107" y="63250"/>
                  <a:pt x="397193" y="54677"/>
                </a:cubicBezTo>
                <a:cubicBezTo>
                  <a:pt x="397155" y="46229"/>
                  <a:pt x="400603" y="38132"/>
                  <a:pt x="406718" y="32294"/>
                </a:cubicBezTo>
                <a:cubicBezTo>
                  <a:pt x="412452" y="26141"/>
                  <a:pt x="420501" y="22683"/>
                  <a:pt x="428911" y="22769"/>
                </a:cubicBezTo>
                <a:close/>
                <a:moveTo>
                  <a:pt x="48863" y="1529"/>
                </a:moveTo>
                <a:lnTo>
                  <a:pt x="56674" y="1529"/>
                </a:lnTo>
                <a:lnTo>
                  <a:pt x="56674" y="85730"/>
                </a:lnTo>
                <a:lnTo>
                  <a:pt x="48863" y="85730"/>
                </a:lnTo>
                <a:close/>
                <a:moveTo>
                  <a:pt x="148209" y="1147"/>
                </a:moveTo>
                <a:lnTo>
                  <a:pt x="156020" y="1528"/>
                </a:lnTo>
                <a:lnTo>
                  <a:pt x="156020" y="85729"/>
                </a:lnTo>
                <a:lnTo>
                  <a:pt x="148305" y="85729"/>
                </a:lnTo>
                <a:lnTo>
                  <a:pt x="148305" y="75251"/>
                </a:lnTo>
                <a:cubicBezTo>
                  <a:pt x="145342" y="78985"/>
                  <a:pt x="141609" y="82042"/>
                  <a:pt x="137351" y="84205"/>
                </a:cubicBezTo>
                <a:cubicBezTo>
                  <a:pt x="133188" y="86300"/>
                  <a:pt x="128578" y="87348"/>
                  <a:pt x="123921" y="87253"/>
                </a:cubicBezTo>
                <a:cubicBezTo>
                  <a:pt x="115577" y="87300"/>
                  <a:pt x="107595" y="83843"/>
                  <a:pt x="101918" y="77728"/>
                </a:cubicBezTo>
                <a:cubicBezTo>
                  <a:pt x="95755" y="71765"/>
                  <a:pt x="92307" y="63535"/>
                  <a:pt x="92393" y="54963"/>
                </a:cubicBezTo>
                <a:cubicBezTo>
                  <a:pt x="92355" y="46514"/>
                  <a:pt x="95803" y="38418"/>
                  <a:pt x="101918" y="32579"/>
                </a:cubicBezTo>
                <a:cubicBezTo>
                  <a:pt x="107633" y="26407"/>
                  <a:pt x="115701" y="22940"/>
                  <a:pt x="124111" y="23054"/>
                </a:cubicBezTo>
                <a:cubicBezTo>
                  <a:pt x="128807" y="22997"/>
                  <a:pt x="133446" y="24073"/>
                  <a:pt x="137637" y="26197"/>
                </a:cubicBezTo>
                <a:cubicBezTo>
                  <a:pt x="141847" y="28512"/>
                  <a:pt x="145466" y="31769"/>
                  <a:pt x="148209" y="35722"/>
                </a:cubicBezTo>
                <a:close/>
                <a:moveTo>
                  <a:pt x="550450" y="4"/>
                </a:moveTo>
                <a:cubicBezTo>
                  <a:pt x="552183" y="-63"/>
                  <a:pt x="553850" y="633"/>
                  <a:pt x="555022" y="1909"/>
                </a:cubicBezTo>
                <a:cubicBezTo>
                  <a:pt x="556260" y="3109"/>
                  <a:pt x="556946" y="4757"/>
                  <a:pt x="556927" y="6481"/>
                </a:cubicBezTo>
                <a:cubicBezTo>
                  <a:pt x="556927" y="8167"/>
                  <a:pt x="556241" y="9786"/>
                  <a:pt x="555022" y="10958"/>
                </a:cubicBezTo>
                <a:cubicBezTo>
                  <a:pt x="553822" y="12196"/>
                  <a:pt x="552174" y="12882"/>
                  <a:pt x="550450" y="12863"/>
                </a:cubicBezTo>
                <a:cubicBezTo>
                  <a:pt x="548764" y="12863"/>
                  <a:pt x="547144" y="12177"/>
                  <a:pt x="545973" y="10958"/>
                </a:cubicBezTo>
                <a:cubicBezTo>
                  <a:pt x="544754" y="9786"/>
                  <a:pt x="544068" y="8167"/>
                  <a:pt x="544068" y="6481"/>
                </a:cubicBezTo>
                <a:cubicBezTo>
                  <a:pt x="544049" y="4757"/>
                  <a:pt x="544735" y="3109"/>
                  <a:pt x="545973" y="1909"/>
                </a:cubicBezTo>
                <a:cubicBezTo>
                  <a:pt x="547116" y="652"/>
                  <a:pt x="548754" y="-44"/>
                  <a:pt x="550450" y="4"/>
                </a:cubicBezTo>
                <a:close/>
                <a:moveTo>
                  <a:pt x="75628" y="4"/>
                </a:moveTo>
                <a:cubicBezTo>
                  <a:pt x="77362" y="-63"/>
                  <a:pt x="79029" y="633"/>
                  <a:pt x="80200" y="1909"/>
                </a:cubicBezTo>
                <a:cubicBezTo>
                  <a:pt x="81439" y="3109"/>
                  <a:pt x="82124" y="4757"/>
                  <a:pt x="82105" y="6481"/>
                </a:cubicBezTo>
                <a:cubicBezTo>
                  <a:pt x="82105" y="8167"/>
                  <a:pt x="81420" y="9786"/>
                  <a:pt x="80200" y="10958"/>
                </a:cubicBezTo>
                <a:cubicBezTo>
                  <a:pt x="79000" y="12196"/>
                  <a:pt x="77352" y="12882"/>
                  <a:pt x="75628" y="12863"/>
                </a:cubicBezTo>
                <a:cubicBezTo>
                  <a:pt x="73942" y="12863"/>
                  <a:pt x="72323" y="12177"/>
                  <a:pt x="71152" y="10958"/>
                </a:cubicBezTo>
                <a:cubicBezTo>
                  <a:pt x="69932" y="9786"/>
                  <a:pt x="69247" y="8167"/>
                  <a:pt x="69247" y="6481"/>
                </a:cubicBezTo>
                <a:cubicBezTo>
                  <a:pt x="69228" y="4757"/>
                  <a:pt x="69913" y="3109"/>
                  <a:pt x="71152" y="1909"/>
                </a:cubicBezTo>
                <a:cubicBezTo>
                  <a:pt x="72295" y="652"/>
                  <a:pt x="73933" y="-44"/>
                  <a:pt x="75628" y="4"/>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and image left">
  <p:cSld name="ONE_COLUMN_TEXT_1">
    <p:bg>
      <p:bgPr>
        <a:solidFill>
          <a:schemeClr val="accent3"/>
        </a:solidFill>
      </p:bgPr>
    </p:bg>
    <p:spTree>
      <p:nvGrpSpPr>
        <p:cNvPr id="261" name="Shape 261"/>
        <p:cNvGrpSpPr/>
        <p:nvPr/>
      </p:nvGrpSpPr>
      <p:grpSpPr>
        <a:xfrm>
          <a:off x="0" y="0"/>
          <a:ext cx="0" cy="0"/>
          <a:chOff x="0" y="0"/>
          <a:chExt cx="0" cy="0"/>
        </a:xfrm>
      </p:grpSpPr>
      <p:sp>
        <p:nvSpPr>
          <p:cNvPr id="262" name="Google Shape;262;p15"/>
          <p:cNvSpPr/>
          <p:nvPr/>
        </p:nvSpPr>
        <p:spPr>
          <a:xfrm>
            <a:off x="3008575" y="910675"/>
            <a:ext cx="8424600" cy="4022100"/>
          </a:xfrm>
          <a:prstGeom prst="roundRect">
            <a:avLst>
              <a:gd fmla="val 6512"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idact Gothic"/>
              <a:ea typeface="Didact Gothic"/>
              <a:cs typeface="Didact Gothic"/>
              <a:sym typeface="Didact Gothic"/>
            </a:endParaRPr>
          </a:p>
        </p:txBody>
      </p:sp>
      <p:sp>
        <p:nvSpPr>
          <p:cNvPr id="263" name="Google Shape;263;p15"/>
          <p:cNvSpPr/>
          <p:nvPr>
            <p:ph idx="2" type="pic"/>
          </p:nvPr>
        </p:nvSpPr>
        <p:spPr>
          <a:xfrm>
            <a:off x="759275" y="589975"/>
            <a:ext cx="4663500" cy="4663500"/>
          </a:xfrm>
          <a:prstGeom prst="ellipse">
            <a:avLst/>
          </a:prstGeom>
          <a:noFill/>
          <a:ln>
            <a:noFill/>
          </a:ln>
        </p:spPr>
      </p:sp>
      <p:sp>
        <p:nvSpPr>
          <p:cNvPr id="264" name="Google Shape;264;p15"/>
          <p:cNvSpPr txBox="1"/>
          <p:nvPr>
            <p:ph type="title"/>
          </p:nvPr>
        </p:nvSpPr>
        <p:spPr>
          <a:xfrm>
            <a:off x="5464675" y="1419625"/>
            <a:ext cx="5792700" cy="3004200"/>
          </a:xfrm>
          <a:prstGeom prst="rect">
            <a:avLst/>
          </a:prstGeom>
        </p:spPr>
        <p:txBody>
          <a:bodyPr anchorCtr="0" anchor="ctr" bIns="121900" lIns="121900" spcFirstLastPara="1" rIns="121900" wrap="square" tIns="121900">
            <a:normAutofit/>
          </a:bodyPr>
          <a:lstStyle>
            <a:lvl1pPr lvl="0" rtl="0">
              <a:spcBef>
                <a:spcPts val="0"/>
              </a:spcBef>
              <a:spcAft>
                <a:spcPts val="0"/>
              </a:spcAft>
              <a:buSzPts val="3200"/>
              <a:buNone/>
              <a:defRPr sz="5000">
                <a:solidFill>
                  <a:schemeClr val="accent6"/>
                </a:solidFill>
              </a:defRPr>
            </a:lvl1pPr>
            <a:lvl2pPr lvl="1" rtl="0">
              <a:spcBef>
                <a:spcPts val="0"/>
              </a:spcBef>
              <a:spcAft>
                <a:spcPts val="0"/>
              </a:spcAft>
              <a:buSzPts val="3200"/>
              <a:buNone/>
              <a:defRPr sz="3200"/>
            </a:lvl2pPr>
            <a:lvl3pPr lvl="2" rtl="0">
              <a:spcBef>
                <a:spcPts val="0"/>
              </a:spcBef>
              <a:spcAft>
                <a:spcPts val="0"/>
              </a:spcAft>
              <a:buSzPts val="3200"/>
              <a:buNone/>
              <a:defRPr sz="3200"/>
            </a:lvl3pPr>
            <a:lvl4pPr lvl="3" rtl="0">
              <a:spcBef>
                <a:spcPts val="0"/>
              </a:spcBef>
              <a:spcAft>
                <a:spcPts val="0"/>
              </a:spcAft>
              <a:buSzPts val="3200"/>
              <a:buNone/>
              <a:defRPr sz="3200"/>
            </a:lvl4pPr>
            <a:lvl5pPr lvl="4" rtl="0">
              <a:spcBef>
                <a:spcPts val="0"/>
              </a:spcBef>
              <a:spcAft>
                <a:spcPts val="0"/>
              </a:spcAft>
              <a:buSzPts val="3200"/>
              <a:buNone/>
              <a:defRPr sz="3200"/>
            </a:lvl5pPr>
            <a:lvl6pPr lvl="5" rtl="0">
              <a:spcBef>
                <a:spcPts val="0"/>
              </a:spcBef>
              <a:spcAft>
                <a:spcPts val="0"/>
              </a:spcAft>
              <a:buSzPts val="3200"/>
              <a:buNone/>
              <a:defRPr sz="3200"/>
            </a:lvl6pPr>
            <a:lvl7pPr lvl="6" rtl="0">
              <a:spcBef>
                <a:spcPts val="0"/>
              </a:spcBef>
              <a:spcAft>
                <a:spcPts val="0"/>
              </a:spcAft>
              <a:buSzPts val="3200"/>
              <a:buNone/>
              <a:defRPr sz="3200"/>
            </a:lvl7pPr>
            <a:lvl8pPr lvl="7" rtl="0">
              <a:spcBef>
                <a:spcPts val="0"/>
              </a:spcBef>
              <a:spcAft>
                <a:spcPts val="0"/>
              </a:spcAft>
              <a:buSzPts val="3200"/>
              <a:buNone/>
              <a:defRPr sz="3200"/>
            </a:lvl8pPr>
            <a:lvl9pPr lvl="8" rtl="0">
              <a:spcBef>
                <a:spcPts val="0"/>
              </a:spcBef>
              <a:spcAft>
                <a:spcPts val="0"/>
              </a:spcAft>
              <a:buSzPts val="3200"/>
              <a:buNone/>
              <a:defRPr sz="3200"/>
            </a:lvl9pPr>
          </a:lstStyle>
          <a:p/>
        </p:txBody>
      </p:sp>
      <p:sp>
        <p:nvSpPr>
          <p:cNvPr id="265" name="Google Shape;265;p15"/>
          <p:cNvSpPr txBox="1"/>
          <p:nvPr>
            <p:ph idx="1" type="body"/>
          </p:nvPr>
        </p:nvSpPr>
        <p:spPr>
          <a:xfrm>
            <a:off x="758825" y="5410925"/>
            <a:ext cx="10674300" cy="857100"/>
          </a:xfrm>
          <a:prstGeom prst="rect">
            <a:avLst/>
          </a:prstGeom>
        </p:spPr>
        <p:txBody>
          <a:bodyPr anchorCtr="0" anchor="t" bIns="121900" lIns="121900" spcFirstLastPara="1" rIns="121900" wrap="square" tIns="121900">
            <a:normAutofit/>
          </a:bodyPr>
          <a:lstStyle>
            <a:lvl1pPr indent="-355600" lvl="0" marL="457200" rtl="0">
              <a:spcBef>
                <a:spcPts val="0"/>
              </a:spcBef>
              <a:spcAft>
                <a:spcPts val="0"/>
              </a:spcAft>
              <a:buSzPts val="2000"/>
              <a:buChar char="●"/>
              <a:defRPr/>
            </a:lvl1pPr>
            <a:lvl2pPr indent="-355600" lvl="1" marL="914400" rtl="0">
              <a:spcBef>
                <a:spcPts val="0"/>
              </a:spcBef>
              <a:spcAft>
                <a:spcPts val="0"/>
              </a:spcAft>
              <a:buSzPts val="2000"/>
              <a:buChar char="○"/>
              <a:defRPr/>
            </a:lvl2pPr>
            <a:lvl3pPr indent="-355600" lvl="2" marL="1371600" rtl="0">
              <a:spcBef>
                <a:spcPts val="0"/>
              </a:spcBef>
              <a:spcAft>
                <a:spcPts val="0"/>
              </a:spcAft>
              <a:buSzPts val="2000"/>
              <a:buChar char="■"/>
              <a:defRPr/>
            </a:lvl3pPr>
            <a:lvl4pPr indent="-355600" lvl="3" marL="1828800" rtl="0">
              <a:spcBef>
                <a:spcPts val="0"/>
              </a:spcBef>
              <a:spcAft>
                <a:spcPts val="0"/>
              </a:spcAft>
              <a:buSzPts val="2000"/>
              <a:buChar char="●"/>
              <a:defRPr/>
            </a:lvl4pPr>
            <a:lvl5pPr indent="-355600" lvl="4" marL="2286000" rtl="0">
              <a:spcBef>
                <a:spcPts val="0"/>
              </a:spcBef>
              <a:spcAft>
                <a:spcPts val="0"/>
              </a:spcAft>
              <a:buSzPts val="2000"/>
              <a:buChar char="○"/>
              <a:defRPr/>
            </a:lvl5pPr>
            <a:lvl6pPr indent="-355600" lvl="5" marL="2743200" rtl="0">
              <a:spcBef>
                <a:spcPts val="0"/>
              </a:spcBef>
              <a:spcAft>
                <a:spcPts val="0"/>
              </a:spcAft>
              <a:buSzPts val="2000"/>
              <a:buChar char="■"/>
              <a:defRPr/>
            </a:lvl6pPr>
            <a:lvl7pPr indent="-355600" lvl="6" marL="3200400" rtl="0">
              <a:spcBef>
                <a:spcPts val="0"/>
              </a:spcBef>
              <a:spcAft>
                <a:spcPts val="0"/>
              </a:spcAft>
              <a:buSzPts val="2000"/>
              <a:buChar char="●"/>
              <a:defRPr/>
            </a:lvl7pPr>
            <a:lvl8pPr indent="-355600" lvl="7" marL="3657600" rtl="0">
              <a:spcBef>
                <a:spcPts val="0"/>
              </a:spcBef>
              <a:spcAft>
                <a:spcPts val="0"/>
              </a:spcAft>
              <a:buSzPts val="2000"/>
              <a:buChar char="○"/>
              <a:defRPr/>
            </a:lvl8pPr>
            <a:lvl9pPr indent="-355600" lvl="8" marL="4114800" rtl="0">
              <a:spcBef>
                <a:spcPts val="0"/>
              </a:spcBef>
              <a:spcAft>
                <a:spcPts val="0"/>
              </a:spcAft>
              <a:buSzPts val="2000"/>
              <a:buChar char="■"/>
              <a:defRPr/>
            </a:lvl9pPr>
          </a:lstStyle>
          <a:p/>
        </p:txBody>
      </p:sp>
      <p:sp>
        <p:nvSpPr>
          <p:cNvPr id="266" name="Google Shape;266;p15"/>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67" name="Google Shape;267;p15"/>
          <p:cNvSpPr/>
          <p:nvPr/>
        </p:nvSpPr>
        <p:spPr>
          <a:xfrm rot="5400000">
            <a:off x="-462658" y="6119355"/>
            <a:ext cx="1131345" cy="114589"/>
          </a:xfrm>
          <a:custGeom>
            <a:rect b="b" l="l" r="r" t="t"/>
            <a:pathLst>
              <a:path extrusionOk="0" h="87640" w="919793">
                <a:moveTo>
                  <a:pt x="657321" y="73442"/>
                </a:moveTo>
                <a:cubicBezTo>
                  <a:pt x="659149" y="73404"/>
                  <a:pt x="660912" y="74128"/>
                  <a:pt x="662179" y="75442"/>
                </a:cubicBezTo>
                <a:cubicBezTo>
                  <a:pt x="663493" y="76709"/>
                  <a:pt x="664217" y="78471"/>
                  <a:pt x="664179" y="80300"/>
                </a:cubicBezTo>
                <a:cubicBezTo>
                  <a:pt x="664198" y="82148"/>
                  <a:pt x="663474" y="83939"/>
                  <a:pt x="662179" y="85253"/>
                </a:cubicBezTo>
                <a:cubicBezTo>
                  <a:pt x="660912" y="86568"/>
                  <a:pt x="659149" y="87291"/>
                  <a:pt x="657321" y="87253"/>
                </a:cubicBezTo>
                <a:cubicBezTo>
                  <a:pt x="655492" y="87291"/>
                  <a:pt x="653730" y="86568"/>
                  <a:pt x="652463" y="85253"/>
                </a:cubicBezTo>
                <a:cubicBezTo>
                  <a:pt x="651168" y="83939"/>
                  <a:pt x="650444" y="82148"/>
                  <a:pt x="650463" y="80300"/>
                </a:cubicBezTo>
                <a:cubicBezTo>
                  <a:pt x="650425" y="78471"/>
                  <a:pt x="651149" y="76709"/>
                  <a:pt x="652463" y="75442"/>
                </a:cubicBezTo>
                <a:cubicBezTo>
                  <a:pt x="653730" y="74128"/>
                  <a:pt x="655492" y="73404"/>
                  <a:pt x="657321" y="73442"/>
                </a:cubicBezTo>
                <a:close/>
                <a:moveTo>
                  <a:pt x="783051" y="31056"/>
                </a:moveTo>
                <a:cubicBezTo>
                  <a:pt x="776688" y="30989"/>
                  <a:pt x="770602" y="33618"/>
                  <a:pt x="766287" y="38295"/>
                </a:cubicBezTo>
                <a:cubicBezTo>
                  <a:pt x="761677" y="42876"/>
                  <a:pt x="759134" y="49134"/>
                  <a:pt x="759238" y="55630"/>
                </a:cubicBezTo>
                <a:cubicBezTo>
                  <a:pt x="759229" y="59935"/>
                  <a:pt x="760343" y="64174"/>
                  <a:pt x="762477" y="67917"/>
                </a:cubicBezTo>
                <a:cubicBezTo>
                  <a:pt x="764468" y="71632"/>
                  <a:pt x="767468" y="74709"/>
                  <a:pt x="771144" y="76776"/>
                </a:cubicBezTo>
                <a:cubicBezTo>
                  <a:pt x="774783" y="78804"/>
                  <a:pt x="778888" y="79852"/>
                  <a:pt x="783051" y="79824"/>
                </a:cubicBezTo>
                <a:cubicBezTo>
                  <a:pt x="787213" y="79843"/>
                  <a:pt x="791319" y="78795"/>
                  <a:pt x="794957" y="76776"/>
                </a:cubicBezTo>
                <a:cubicBezTo>
                  <a:pt x="798586" y="74652"/>
                  <a:pt x="801587" y="71594"/>
                  <a:pt x="803625" y="67917"/>
                </a:cubicBezTo>
                <a:cubicBezTo>
                  <a:pt x="805730" y="64165"/>
                  <a:pt x="806816" y="59926"/>
                  <a:pt x="806768" y="55630"/>
                </a:cubicBezTo>
                <a:cubicBezTo>
                  <a:pt x="806873" y="49134"/>
                  <a:pt x="804330" y="42876"/>
                  <a:pt x="799719" y="38295"/>
                </a:cubicBezTo>
                <a:cubicBezTo>
                  <a:pt x="795452" y="33608"/>
                  <a:pt x="789385" y="30979"/>
                  <a:pt x="783051" y="31056"/>
                </a:cubicBezTo>
                <a:close/>
                <a:moveTo>
                  <a:pt x="124778" y="30960"/>
                </a:moveTo>
                <a:cubicBezTo>
                  <a:pt x="120558" y="30922"/>
                  <a:pt x="116405" y="32046"/>
                  <a:pt x="112776" y="34198"/>
                </a:cubicBezTo>
                <a:cubicBezTo>
                  <a:pt x="109090" y="36332"/>
                  <a:pt x="106061" y="39428"/>
                  <a:pt x="104013" y="43152"/>
                </a:cubicBezTo>
                <a:cubicBezTo>
                  <a:pt x="101851" y="46886"/>
                  <a:pt x="100708" y="51124"/>
                  <a:pt x="100680" y="55439"/>
                </a:cubicBezTo>
                <a:cubicBezTo>
                  <a:pt x="100708" y="59754"/>
                  <a:pt x="101851" y="63993"/>
                  <a:pt x="104013" y="67726"/>
                </a:cubicBezTo>
                <a:cubicBezTo>
                  <a:pt x="106099" y="71489"/>
                  <a:pt x="109157" y="74613"/>
                  <a:pt x="112872" y="76775"/>
                </a:cubicBezTo>
                <a:cubicBezTo>
                  <a:pt x="116462" y="78956"/>
                  <a:pt x="120577" y="80109"/>
                  <a:pt x="124778" y="80109"/>
                </a:cubicBezTo>
                <a:cubicBezTo>
                  <a:pt x="129017" y="80080"/>
                  <a:pt x="133188" y="78966"/>
                  <a:pt x="136875" y="76870"/>
                </a:cubicBezTo>
                <a:cubicBezTo>
                  <a:pt x="140580" y="74822"/>
                  <a:pt x="143638" y="71784"/>
                  <a:pt x="145733" y="68107"/>
                </a:cubicBezTo>
                <a:cubicBezTo>
                  <a:pt x="147857" y="64297"/>
                  <a:pt x="148943" y="59992"/>
                  <a:pt x="148876" y="55630"/>
                </a:cubicBezTo>
                <a:cubicBezTo>
                  <a:pt x="149019" y="49057"/>
                  <a:pt x="146514" y="42714"/>
                  <a:pt x="141923" y="38008"/>
                </a:cubicBezTo>
                <a:cubicBezTo>
                  <a:pt x="137513" y="33484"/>
                  <a:pt x="131474" y="30950"/>
                  <a:pt x="125159" y="30960"/>
                </a:cubicBezTo>
                <a:close/>
                <a:moveTo>
                  <a:pt x="202407" y="30865"/>
                </a:moveTo>
                <a:cubicBezTo>
                  <a:pt x="196739" y="30751"/>
                  <a:pt x="191243" y="32836"/>
                  <a:pt x="187072" y="36675"/>
                </a:cubicBezTo>
                <a:cubicBezTo>
                  <a:pt x="183538" y="40104"/>
                  <a:pt x="181061" y="44467"/>
                  <a:pt x="179928" y="49248"/>
                </a:cubicBezTo>
                <a:lnTo>
                  <a:pt x="225267" y="49248"/>
                </a:lnTo>
                <a:cubicBezTo>
                  <a:pt x="224486" y="45619"/>
                  <a:pt x="222923" y="42209"/>
                  <a:pt x="220695" y="39247"/>
                </a:cubicBezTo>
                <a:cubicBezTo>
                  <a:pt x="218580" y="36618"/>
                  <a:pt x="215875" y="34522"/>
                  <a:pt x="212789" y="33151"/>
                </a:cubicBezTo>
                <a:cubicBezTo>
                  <a:pt x="209541" y="31636"/>
                  <a:pt x="205988" y="30865"/>
                  <a:pt x="202407" y="30865"/>
                </a:cubicBezTo>
                <a:close/>
                <a:moveTo>
                  <a:pt x="599885" y="30675"/>
                </a:moveTo>
                <a:cubicBezTo>
                  <a:pt x="595665" y="30637"/>
                  <a:pt x="591512" y="31761"/>
                  <a:pt x="587883" y="33914"/>
                </a:cubicBezTo>
                <a:cubicBezTo>
                  <a:pt x="584197" y="36047"/>
                  <a:pt x="581168" y="39143"/>
                  <a:pt x="579120" y="42867"/>
                </a:cubicBezTo>
                <a:cubicBezTo>
                  <a:pt x="576958" y="46601"/>
                  <a:pt x="575815" y="50839"/>
                  <a:pt x="575787" y="55154"/>
                </a:cubicBezTo>
                <a:cubicBezTo>
                  <a:pt x="575815" y="59469"/>
                  <a:pt x="576958" y="63708"/>
                  <a:pt x="579120" y="67442"/>
                </a:cubicBezTo>
                <a:cubicBezTo>
                  <a:pt x="581206" y="71204"/>
                  <a:pt x="584264" y="74328"/>
                  <a:pt x="587979" y="76490"/>
                </a:cubicBezTo>
                <a:cubicBezTo>
                  <a:pt x="591569" y="78672"/>
                  <a:pt x="595684" y="79824"/>
                  <a:pt x="599885" y="79824"/>
                </a:cubicBezTo>
                <a:cubicBezTo>
                  <a:pt x="604124" y="79796"/>
                  <a:pt x="608295" y="78681"/>
                  <a:pt x="611982" y="76586"/>
                </a:cubicBezTo>
                <a:cubicBezTo>
                  <a:pt x="615658" y="74509"/>
                  <a:pt x="618725" y="71480"/>
                  <a:pt x="620840" y="67823"/>
                </a:cubicBezTo>
                <a:cubicBezTo>
                  <a:pt x="622964" y="64013"/>
                  <a:pt x="624050" y="59707"/>
                  <a:pt x="623983" y="55345"/>
                </a:cubicBezTo>
                <a:cubicBezTo>
                  <a:pt x="624126" y="48773"/>
                  <a:pt x="621621" y="42429"/>
                  <a:pt x="617030" y="37724"/>
                </a:cubicBezTo>
                <a:cubicBezTo>
                  <a:pt x="612486" y="33209"/>
                  <a:pt x="606286" y="30770"/>
                  <a:pt x="599885" y="30961"/>
                </a:cubicBezTo>
                <a:close/>
                <a:moveTo>
                  <a:pt x="429673" y="30675"/>
                </a:moveTo>
                <a:cubicBezTo>
                  <a:pt x="425425" y="30627"/>
                  <a:pt x="421234" y="31751"/>
                  <a:pt x="417576" y="33913"/>
                </a:cubicBezTo>
                <a:cubicBezTo>
                  <a:pt x="413890" y="36047"/>
                  <a:pt x="410861" y="39142"/>
                  <a:pt x="408813" y="42867"/>
                </a:cubicBezTo>
                <a:cubicBezTo>
                  <a:pt x="406680" y="46610"/>
                  <a:pt x="405565" y="50848"/>
                  <a:pt x="405575" y="55154"/>
                </a:cubicBezTo>
                <a:cubicBezTo>
                  <a:pt x="405565" y="59459"/>
                  <a:pt x="406680" y="63698"/>
                  <a:pt x="408813" y="67441"/>
                </a:cubicBezTo>
                <a:cubicBezTo>
                  <a:pt x="410899" y="71203"/>
                  <a:pt x="413957" y="74328"/>
                  <a:pt x="417672" y="76490"/>
                </a:cubicBezTo>
                <a:cubicBezTo>
                  <a:pt x="421262" y="78671"/>
                  <a:pt x="425377" y="79823"/>
                  <a:pt x="429578" y="79823"/>
                </a:cubicBezTo>
                <a:cubicBezTo>
                  <a:pt x="433855" y="79785"/>
                  <a:pt x="438046" y="78671"/>
                  <a:pt x="441770" y="76585"/>
                </a:cubicBezTo>
                <a:cubicBezTo>
                  <a:pt x="445446" y="74528"/>
                  <a:pt x="448476" y="71499"/>
                  <a:pt x="450533" y="67822"/>
                </a:cubicBezTo>
                <a:cubicBezTo>
                  <a:pt x="452667" y="64012"/>
                  <a:pt x="453743" y="59707"/>
                  <a:pt x="453676" y="55344"/>
                </a:cubicBezTo>
                <a:cubicBezTo>
                  <a:pt x="453819" y="48772"/>
                  <a:pt x="451314" y="42428"/>
                  <a:pt x="446723" y="37723"/>
                </a:cubicBezTo>
                <a:cubicBezTo>
                  <a:pt x="442122" y="33122"/>
                  <a:pt x="435798" y="30665"/>
                  <a:pt x="429292" y="30960"/>
                </a:cubicBezTo>
                <a:close/>
                <a:moveTo>
                  <a:pt x="71723" y="24959"/>
                </a:moveTo>
                <a:lnTo>
                  <a:pt x="79819" y="24959"/>
                </a:lnTo>
                <a:lnTo>
                  <a:pt x="79819" y="85729"/>
                </a:lnTo>
                <a:lnTo>
                  <a:pt x="72009" y="85729"/>
                </a:lnTo>
                <a:close/>
                <a:moveTo>
                  <a:pt x="546544" y="24674"/>
                </a:moveTo>
                <a:lnTo>
                  <a:pt x="554355" y="24674"/>
                </a:lnTo>
                <a:lnTo>
                  <a:pt x="554355" y="85443"/>
                </a:lnTo>
                <a:lnTo>
                  <a:pt x="546544" y="85443"/>
                </a:lnTo>
                <a:close/>
                <a:moveTo>
                  <a:pt x="202311" y="23626"/>
                </a:moveTo>
                <a:cubicBezTo>
                  <a:pt x="211979" y="23283"/>
                  <a:pt x="221209" y="27655"/>
                  <a:pt x="227076" y="35342"/>
                </a:cubicBezTo>
                <a:cubicBezTo>
                  <a:pt x="231639" y="41285"/>
                  <a:pt x="234030" y="48620"/>
                  <a:pt x="233839" y="56106"/>
                </a:cubicBezTo>
                <a:lnTo>
                  <a:pt x="179166" y="56106"/>
                </a:lnTo>
                <a:cubicBezTo>
                  <a:pt x="179080" y="62545"/>
                  <a:pt x="181509" y="68765"/>
                  <a:pt x="185929" y="73442"/>
                </a:cubicBezTo>
                <a:cubicBezTo>
                  <a:pt x="190100" y="77937"/>
                  <a:pt x="195987" y="80433"/>
                  <a:pt x="202121" y="80300"/>
                </a:cubicBezTo>
                <a:cubicBezTo>
                  <a:pt x="205179" y="80290"/>
                  <a:pt x="208207" y="79738"/>
                  <a:pt x="211074" y="78680"/>
                </a:cubicBezTo>
                <a:cubicBezTo>
                  <a:pt x="213799" y="77661"/>
                  <a:pt x="216332" y="76213"/>
                  <a:pt x="218599" y="74394"/>
                </a:cubicBezTo>
                <a:cubicBezTo>
                  <a:pt x="221238" y="71784"/>
                  <a:pt x="223486" y="68793"/>
                  <a:pt x="225267" y="65536"/>
                </a:cubicBezTo>
                <a:lnTo>
                  <a:pt x="231839" y="69060"/>
                </a:lnTo>
                <a:cubicBezTo>
                  <a:pt x="229953" y="72880"/>
                  <a:pt x="227410" y="76328"/>
                  <a:pt x="224314" y="79252"/>
                </a:cubicBezTo>
                <a:cubicBezTo>
                  <a:pt x="221542" y="81824"/>
                  <a:pt x="218314" y="83862"/>
                  <a:pt x="214789" y="85253"/>
                </a:cubicBezTo>
                <a:cubicBezTo>
                  <a:pt x="210941" y="86643"/>
                  <a:pt x="206874" y="87320"/>
                  <a:pt x="202788" y="87253"/>
                </a:cubicBezTo>
                <a:cubicBezTo>
                  <a:pt x="193987" y="87834"/>
                  <a:pt x="185405" y="84319"/>
                  <a:pt x="179547" y="77728"/>
                </a:cubicBezTo>
                <a:cubicBezTo>
                  <a:pt x="174108" y="71699"/>
                  <a:pt x="171117" y="63850"/>
                  <a:pt x="171165" y="55725"/>
                </a:cubicBezTo>
                <a:cubicBezTo>
                  <a:pt x="171098" y="48267"/>
                  <a:pt x="173584" y="41000"/>
                  <a:pt x="178213" y="35151"/>
                </a:cubicBezTo>
                <a:cubicBezTo>
                  <a:pt x="183842" y="27560"/>
                  <a:pt x="192863" y="23245"/>
                  <a:pt x="202311" y="23626"/>
                </a:cubicBezTo>
                <a:close/>
                <a:moveTo>
                  <a:pt x="783051" y="23436"/>
                </a:moveTo>
                <a:cubicBezTo>
                  <a:pt x="791909" y="23207"/>
                  <a:pt x="800415" y="26903"/>
                  <a:pt x="806292" y="33532"/>
                </a:cubicBezTo>
                <a:cubicBezTo>
                  <a:pt x="811816" y="39514"/>
                  <a:pt x="814817" y="47391"/>
                  <a:pt x="814674" y="55535"/>
                </a:cubicBezTo>
                <a:cubicBezTo>
                  <a:pt x="814760" y="63812"/>
                  <a:pt x="811578" y="71785"/>
                  <a:pt x="805816" y="77728"/>
                </a:cubicBezTo>
                <a:cubicBezTo>
                  <a:pt x="799977" y="84062"/>
                  <a:pt x="791662" y="87539"/>
                  <a:pt x="783051" y="87253"/>
                </a:cubicBezTo>
                <a:cubicBezTo>
                  <a:pt x="774412" y="87558"/>
                  <a:pt x="766058" y="84081"/>
                  <a:pt x="760191" y="77728"/>
                </a:cubicBezTo>
                <a:cubicBezTo>
                  <a:pt x="754428" y="71785"/>
                  <a:pt x="751247" y="63812"/>
                  <a:pt x="751333" y="55535"/>
                </a:cubicBezTo>
                <a:cubicBezTo>
                  <a:pt x="751237" y="47429"/>
                  <a:pt x="754228" y="39600"/>
                  <a:pt x="759715" y="33627"/>
                </a:cubicBezTo>
                <a:cubicBezTo>
                  <a:pt x="765620" y="26969"/>
                  <a:pt x="774154" y="23236"/>
                  <a:pt x="783051" y="23436"/>
                </a:cubicBezTo>
                <a:close/>
                <a:moveTo>
                  <a:pt x="711804" y="23436"/>
                </a:moveTo>
                <a:cubicBezTo>
                  <a:pt x="715747" y="23407"/>
                  <a:pt x="719671" y="24017"/>
                  <a:pt x="723424" y="25246"/>
                </a:cubicBezTo>
                <a:cubicBezTo>
                  <a:pt x="726853" y="26322"/>
                  <a:pt x="730072" y="27960"/>
                  <a:pt x="732949" y="30103"/>
                </a:cubicBezTo>
                <a:cubicBezTo>
                  <a:pt x="735540" y="32170"/>
                  <a:pt x="737712" y="34732"/>
                  <a:pt x="739331" y="37628"/>
                </a:cubicBezTo>
                <a:lnTo>
                  <a:pt x="733139" y="41438"/>
                </a:lnTo>
                <a:cubicBezTo>
                  <a:pt x="728063" y="34466"/>
                  <a:pt x="719852" y="30475"/>
                  <a:pt x="711232" y="30770"/>
                </a:cubicBezTo>
                <a:cubicBezTo>
                  <a:pt x="704364" y="30570"/>
                  <a:pt x="697697" y="33142"/>
                  <a:pt x="692754" y="37914"/>
                </a:cubicBezTo>
                <a:cubicBezTo>
                  <a:pt x="687991" y="42410"/>
                  <a:pt x="685334" y="48696"/>
                  <a:pt x="685419" y="55249"/>
                </a:cubicBezTo>
                <a:cubicBezTo>
                  <a:pt x="685400" y="59640"/>
                  <a:pt x="686591" y="63955"/>
                  <a:pt x="688848" y="67727"/>
                </a:cubicBezTo>
                <a:cubicBezTo>
                  <a:pt x="691039" y="71756"/>
                  <a:pt x="694344" y="75061"/>
                  <a:pt x="698373" y="77252"/>
                </a:cubicBezTo>
                <a:cubicBezTo>
                  <a:pt x="702412" y="79414"/>
                  <a:pt x="706936" y="80529"/>
                  <a:pt x="711518" y="80491"/>
                </a:cubicBezTo>
                <a:cubicBezTo>
                  <a:pt x="720100" y="80624"/>
                  <a:pt x="728234" y="76661"/>
                  <a:pt x="733425" y="69823"/>
                </a:cubicBezTo>
                <a:lnTo>
                  <a:pt x="739616" y="73823"/>
                </a:lnTo>
                <a:cubicBezTo>
                  <a:pt x="736683" y="78205"/>
                  <a:pt x="732644" y="81719"/>
                  <a:pt x="727901" y="84015"/>
                </a:cubicBezTo>
                <a:cubicBezTo>
                  <a:pt x="722662" y="86482"/>
                  <a:pt x="716928" y="87720"/>
                  <a:pt x="711137" y="87634"/>
                </a:cubicBezTo>
                <a:cubicBezTo>
                  <a:pt x="702240" y="87806"/>
                  <a:pt x="693649" y="84367"/>
                  <a:pt x="687324" y="78109"/>
                </a:cubicBezTo>
                <a:cubicBezTo>
                  <a:pt x="681114" y="72375"/>
                  <a:pt x="677647" y="64270"/>
                  <a:pt x="677799" y="55821"/>
                </a:cubicBezTo>
                <a:cubicBezTo>
                  <a:pt x="677790" y="50058"/>
                  <a:pt x="679342" y="44400"/>
                  <a:pt x="682276" y="39438"/>
                </a:cubicBezTo>
                <a:cubicBezTo>
                  <a:pt x="685162" y="34437"/>
                  <a:pt x="689382" y="30351"/>
                  <a:pt x="694468" y="27627"/>
                </a:cubicBezTo>
                <a:cubicBezTo>
                  <a:pt x="699802" y="24808"/>
                  <a:pt x="705765" y="23369"/>
                  <a:pt x="711804" y="23436"/>
                </a:cubicBezTo>
                <a:close/>
                <a:moveTo>
                  <a:pt x="262414" y="23245"/>
                </a:moveTo>
                <a:cubicBezTo>
                  <a:pt x="268786" y="23798"/>
                  <a:pt x="274692" y="26807"/>
                  <a:pt x="278892" y="31627"/>
                </a:cubicBezTo>
                <a:lnTo>
                  <a:pt x="273939" y="36771"/>
                </a:lnTo>
                <a:cubicBezTo>
                  <a:pt x="270777" y="33246"/>
                  <a:pt x="266376" y="31094"/>
                  <a:pt x="261652" y="30770"/>
                </a:cubicBezTo>
                <a:cubicBezTo>
                  <a:pt x="259223" y="30732"/>
                  <a:pt x="256871" y="31618"/>
                  <a:pt x="255080" y="33246"/>
                </a:cubicBezTo>
                <a:cubicBezTo>
                  <a:pt x="253394" y="34704"/>
                  <a:pt x="252422" y="36828"/>
                  <a:pt x="252413" y="39056"/>
                </a:cubicBezTo>
                <a:cubicBezTo>
                  <a:pt x="252499" y="41152"/>
                  <a:pt x="253261" y="43162"/>
                  <a:pt x="254604" y="44772"/>
                </a:cubicBezTo>
                <a:cubicBezTo>
                  <a:pt x="257385" y="47439"/>
                  <a:pt x="260604" y="49601"/>
                  <a:pt x="264129" y="51153"/>
                </a:cubicBezTo>
                <a:cubicBezTo>
                  <a:pt x="268643" y="53201"/>
                  <a:pt x="272701" y="56154"/>
                  <a:pt x="276035" y="59821"/>
                </a:cubicBezTo>
                <a:cubicBezTo>
                  <a:pt x="278016" y="62602"/>
                  <a:pt x="279073" y="65936"/>
                  <a:pt x="279083" y="69346"/>
                </a:cubicBezTo>
                <a:cubicBezTo>
                  <a:pt x="279130" y="74109"/>
                  <a:pt x="277235" y="78681"/>
                  <a:pt x="273844" y="82014"/>
                </a:cubicBezTo>
                <a:cubicBezTo>
                  <a:pt x="270339" y="85434"/>
                  <a:pt x="265595" y="87291"/>
                  <a:pt x="260699" y="87158"/>
                </a:cubicBezTo>
                <a:cubicBezTo>
                  <a:pt x="257204" y="87158"/>
                  <a:pt x="253756" y="86377"/>
                  <a:pt x="250603" y="84872"/>
                </a:cubicBezTo>
                <a:cubicBezTo>
                  <a:pt x="247526" y="83405"/>
                  <a:pt x="244821" y="81262"/>
                  <a:pt x="242697" y="78585"/>
                </a:cubicBezTo>
                <a:lnTo>
                  <a:pt x="247650" y="72966"/>
                </a:lnTo>
                <a:cubicBezTo>
                  <a:pt x="250651" y="76995"/>
                  <a:pt x="255299" y="79471"/>
                  <a:pt x="260319" y="79728"/>
                </a:cubicBezTo>
                <a:cubicBezTo>
                  <a:pt x="263262" y="79814"/>
                  <a:pt x="266129" y="78757"/>
                  <a:pt x="268320" y="76776"/>
                </a:cubicBezTo>
                <a:cubicBezTo>
                  <a:pt x="270406" y="74985"/>
                  <a:pt x="271625" y="72385"/>
                  <a:pt x="271653" y="69632"/>
                </a:cubicBezTo>
                <a:cubicBezTo>
                  <a:pt x="271634" y="67441"/>
                  <a:pt x="270863" y="65317"/>
                  <a:pt x="269463" y="63631"/>
                </a:cubicBezTo>
                <a:cubicBezTo>
                  <a:pt x="266653" y="60983"/>
                  <a:pt x="263433" y="58802"/>
                  <a:pt x="259938" y="57154"/>
                </a:cubicBezTo>
                <a:cubicBezTo>
                  <a:pt x="255623" y="55259"/>
                  <a:pt x="251784" y="52430"/>
                  <a:pt x="248698" y="48867"/>
                </a:cubicBezTo>
                <a:cubicBezTo>
                  <a:pt x="246698" y="46105"/>
                  <a:pt x="245660" y="42752"/>
                  <a:pt x="245745" y="39342"/>
                </a:cubicBezTo>
                <a:cubicBezTo>
                  <a:pt x="245631" y="34999"/>
                  <a:pt x="247355" y="30808"/>
                  <a:pt x="250508" y="27817"/>
                </a:cubicBezTo>
                <a:cubicBezTo>
                  <a:pt x="253699" y="24760"/>
                  <a:pt x="257994" y="23112"/>
                  <a:pt x="262414" y="23245"/>
                </a:cubicBezTo>
                <a:close/>
                <a:moveTo>
                  <a:pt x="19813" y="23245"/>
                </a:moveTo>
                <a:cubicBezTo>
                  <a:pt x="26146" y="23845"/>
                  <a:pt x="32005" y="26836"/>
                  <a:pt x="36196" y="31627"/>
                </a:cubicBezTo>
                <a:lnTo>
                  <a:pt x="31147" y="36771"/>
                </a:lnTo>
                <a:cubicBezTo>
                  <a:pt x="28023" y="33256"/>
                  <a:pt x="23651" y="31104"/>
                  <a:pt x="18955" y="30770"/>
                </a:cubicBezTo>
                <a:cubicBezTo>
                  <a:pt x="16526" y="30732"/>
                  <a:pt x="14174" y="31618"/>
                  <a:pt x="12383" y="33247"/>
                </a:cubicBezTo>
                <a:cubicBezTo>
                  <a:pt x="10697" y="34704"/>
                  <a:pt x="9725" y="36828"/>
                  <a:pt x="9716" y="39057"/>
                </a:cubicBezTo>
                <a:cubicBezTo>
                  <a:pt x="9802" y="41152"/>
                  <a:pt x="10564" y="43162"/>
                  <a:pt x="11907" y="44772"/>
                </a:cubicBezTo>
                <a:cubicBezTo>
                  <a:pt x="14688" y="47439"/>
                  <a:pt x="17907" y="49601"/>
                  <a:pt x="21432" y="51154"/>
                </a:cubicBezTo>
                <a:cubicBezTo>
                  <a:pt x="25928" y="53201"/>
                  <a:pt x="29947" y="56145"/>
                  <a:pt x="33243" y="59821"/>
                </a:cubicBezTo>
                <a:cubicBezTo>
                  <a:pt x="35291" y="62574"/>
                  <a:pt x="36396" y="65917"/>
                  <a:pt x="36386" y="69346"/>
                </a:cubicBezTo>
                <a:cubicBezTo>
                  <a:pt x="36443" y="74128"/>
                  <a:pt x="34510" y="78710"/>
                  <a:pt x="31052" y="82015"/>
                </a:cubicBezTo>
                <a:cubicBezTo>
                  <a:pt x="27594" y="85453"/>
                  <a:pt x="22880" y="87311"/>
                  <a:pt x="18003" y="87158"/>
                </a:cubicBezTo>
                <a:cubicBezTo>
                  <a:pt x="14507" y="87158"/>
                  <a:pt x="11059" y="86377"/>
                  <a:pt x="7906" y="84872"/>
                </a:cubicBezTo>
                <a:cubicBezTo>
                  <a:pt x="4820" y="83405"/>
                  <a:pt x="2124" y="81262"/>
                  <a:pt x="0" y="78586"/>
                </a:cubicBezTo>
                <a:lnTo>
                  <a:pt x="4954" y="72966"/>
                </a:lnTo>
                <a:cubicBezTo>
                  <a:pt x="7954" y="76995"/>
                  <a:pt x="12602" y="79472"/>
                  <a:pt x="17622" y="79729"/>
                </a:cubicBezTo>
                <a:cubicBezTo>
                  <a:pt x="20574" y="79814"/>
                  <a:pt x="23432" y="78757"/>
                  <a:pt x="25623" y="76776"/>
                </a:cubicBezTo>
                <a:cubicBezTo>
                  <a:pt x="27718" y="74985"/>
                  <a:pt x="28928" y="72385"/>
                  <a:pt x="28956" y="69632"/>
                </a:cubicBezTo>
                <a:cubicBezTo>
                  <a:pt x="28937" y="67441"/>
                  <a:pt x="28166" y="65317"/>
                  <a:pt x="26766" y="63631"/>
                </a:cubicBezTo>
                <a:cubicBezTo>
                  <a:pt x="23956" y="60974"/>
                  <a:pt x="20746" y="58793"/>
                  <a:pt x="17241" y="57154"/>
                </a:cubicBezTo>
                <a:cubicBezTo>
                  <a:pt x="12973" y="55230"/>
                  <a:pt x="9163" y="52401"/>
                  <a:pt x="6097" y="48868"/>
                </a:cubicBezTo>
                <a:cubicBezTo>
                  <a:pt x="4096" y="46105"/>
                  <a:pt x="3058" y="42753"/>
                  <a:pt x="3144" y="39343"/>
                </a:cubicBezTo>
                <a:cubicBezTo>
                  <a:pt x="2991" y="34990"/>
                  <a:pt x="4725" y="30789"/>
                  <a:pt x="7906" y="27817"/>
                </a:cubicBezTo>
                <a:cubicBezTo>
                  <a:pt x="11088" y="24741"/>
                  <a:pt x="15383" y="23083"/>
                  <a:pt x="19813" y="23245"/>
                </a:cubicBezTo>
                <a:close/>
                <a:moveTo>
                  <a:pt x="857726" y="23150"/>
                </a:moveTo>
                <a:cubicBezTo>
                  <a:pt x="860612" y="23141"/>
                  <a:pt x="863460" y="23722"/>
                  <a:pt x="866108" y="24865"/>
                </a:cubicBezTo>
                <a:cubicBezTo>
                  <a:pt x="868594" y="25865"/>
                  <a:pt x="870813" y="27427"/>
                  <a:pt x="872585" y="29437"/>
                </a:cubicBezTo>
                <a:cubicBezTo>
                  <a:pt x="874576" y="31885"/>
                  <a:pt x="876071" y="34695"/>
                  <a:pt x="876966" y="37724"/>
                </a:cubicBezTo>
                <a:cubicBezTo>
                  <a:pt x="879157" y="33352"/>
                  <a:pt x="882443" y="29608"/>
                  <a:pt x="886491" y="26865"/>
                </a:cubicBezTo>
                <a:cubicBezTo>
                  <a:pt x="890235" y="24436"/>
                  <a:pt x="894607" y="23141"/>
                  <a:pt x="899065" y="23150"/>
                </a:cubicBezTo>
                <a:cubicBezTo>
                  <a:pt x="903008" y="23065"/>
                  <a:pt x="906894" y="24160"/>
                  <a:pt x="910209" y="26294"/>
                </a:cubicBezTo>
                <a:cubicBezTo>
                  <a:pt x="913438" y="28446"/>
                  <a:pt x="915933" y="31542"/>
                  <a:pt x="917352" y="35152"/>
                </a:cubicBezTo>
                <a:cubicBezTo>
                  <a:pt x="919219" y="40667"/>
                  <a:pt x="920029" y="46486"/>
                  <a:pt x="919734" y="52297"/>
                </a:cubicBezTo>
                <a:lnTo>
                  <a:pt x="919734" y="85444"/>
                </a:lnTo>
                <a:lnTo>
                  <a:pt x="911733" y="85444"/>
                </a:lnTo>
                <a:lnTo>
                  <a:pt x="911733" y="52297"/>
                </a:lnTo>
                <a:cubicBezTo>
                  <a:pt x="911990" y="47772"/>
                  <a:pt x="911504" y="43239"/>
                  <a:pt x="910304" y="38867"/>
                </a:cubicBezTo>
                <a:cubicBezTo>
                  <a:pt x="909428" y="36419"/>
                  <a:pt x="907751" y="34333"/>
                  <a:pt x="905541" y="32961"/>
                </a:cubicBezTo>
                <a:cubicBezTo>
                  <a:pt x="903170" y="31418"/>
                  <a:pt x="900369" y="30646"/>
                  <a:pt x="897541" y="30770"/>
                </a:cubicBezTo>
                <a:cubicBezTo>
                  <a:pt x="893807" y="30713"/>
                  <a:pt x="890159" y="31885"/>
                  <a:pt x="887158" y="34104"/>
                </a:cubicBezTo>
                <a:cubicBezTo>
                  <a:pt x="884034" y="36304"/>
                  <a:pt x="881643" y="39390"/>
                  <a:pt x="880300" y="42962"/>
                </a:cubicBezTo>
                <a:cubicBezTo>
                  <a:pt x="878500" y="49144"/>
                  <a:pt x="877757" y="55583"/>
                  <a:pt x="878109" y="62012"/>
                </a:cubicBezTo>
                <a:lnTo>
                  <a:pt x="878109" y="85825"/>
                </a:lnTo>
                <a:lnTo>
                  <a:pt x="870394" y="85825"/>
                </a:lnTo>
                <a:lnTo>
                  <a:pt x="870394" y="54678"/>
                </a:lnTo>
                <a:cubicBezTo>
                  <a:pt x="870623" y="49687"/>
                  <a:pt x="870175" y="44686"/>
                  <a:pt x="869061" y="39819"/>
                </a:cubicBezTo>
                <a:cubicBezTo>
                  <a:pt x="868194" y="37238"/>
                  <a:pt x="866527" y="34999"/>
                  <a:pt x="864298" y="33437"/>
                </a:cubicBezTo>
                <a:cubicBezTo>
                  <a:pt x="861888" y="31875"/>
                  <a:pt x="859069" y="31075"/>
                  <a:pt x="856202" y="31151"/>
                </a:cubicBezTo>
                <a:cubicBezTo>
                  <a:pt x="852554" y="31142"/>
                  <a:pt x="848991" y="32275"/>
                  <a:pt x="846010" y="34390"/>
                </a:cubicBezTo>
                <a:cubicBezTo>
                  <a:pt x="842867" y="36552"/>
                  <a:pt x="840447" y="39600"/>
                  <a:pt x="839057" y="43153"/>
                </a:cubicBezTo>
                <a:cubicBezTo>
                  <a:pt x="837276" y="48620"/>
                  <a:pt x="836504" y="54364"/>
                  <a:pt x="836771" y="60107"/>
                </a:cubicBezTo>
                <a:lnTo>
                  <a:pt x="836771" y="85825"/>
                </a:lnTo>
                <a:lnTo>
                  <a:pt x="828960" y="85825"/>
                </a:lnTo>
                <a:lnTo>
                  <a:pt x="829056" y="24674"/>
                </a:lnTo>
                <a:lnTo>
                  <a:pt x="836866" y="24674"/>
                </a:lnTo>
                <a:lnTo>
                  <a:pt x="836866" y="35152"/>
                </a:lnTo>
                <a:cubicBezTo>
                  <a:pt x="839105" y="31828"/>
                  <a:pt x="841953" y="28951"/>
                  <a:pt x="845248" y="26675"/>
                </a:cubicBezTo>
                <a:cubicBezTo>
                  <a:pt x="849011" y="24379"/>
                  <a:pt x="853325" y="23160"/>
                  <a:pt x="857726" y="23150"/>
                </a:cubicBezTo>
                <a:close/>
                <a:moveTo>
                  <a:pt x="321373" y="23149"/>
                </a:moveTo>
                <a:cubicBezTo>
                  <a:pt x="324259" y="23140"/>
                  <a:pt x="327107" y="23721"/>
                  <a:pt x="329755" y="24864"/>
                </a:cubicBezTo>
                <a:cubicBezTo>
                  <a:pt x="332222" y="25893"/>
                  <a:pt x="334442" y="27455"/>
                  <a:pt x="336232" y="29436"/>
                </a:cubicBezTo>
                <a:cubicBezTo>
                  <a:pt x="338194" y="31903"/>
                  <a:pt x="339671" y="34713"/>
                  <a:pt x="340614" y="37723"/>
                </a:cubicBezTo>
                <a:cubicBezTo>
                  <a:pt x="342804" y="33351"/>
                  <a:pt x="346091" y="29608"/>
                  <a:pt x="350139" y="26864"/>
                </a:cubicBezTo>
                <a:cubicBezTo>
                  <a:pt x="353882" y="24435"/>
                  <a:pt x="358254" y="23140"/>
                  <a:pt x="362712" y="23149"/>
                </a:cubicBezTo>
                <a:cubicBezTo>
                  <a:pt x="366655" y="23083"/>
                  <a:pt x="370532" y="24178"/>
                  <a:pt x="373856" y="26293"/>
                </a:cubicBezTo>
                <a:cubicBezTo>
                  <a:pt x="377047" y="28493"/>
                  <a:pt x="379523" y="31570"/>
                  <a:pt x="381000" y="35151"/>
                </a:cubicBezTo>
                <a:cubicBezTo>
                  <a:pt x="382781" y="40685"/>
                  <a:pt x="383552" y="46486"/>
                  <a:pt x="383286" y="52296"/>
                </a:cubicBezTo>
                <a:lnTo>
                  <a:pt x="383286" y="85443"/>
                </a:lnTo>
                <a:lnTo>
                  <a:pt x="375380" y="85443"/>
                </a:lnTo>
                <a:lnTo>
                  <a:pt x="375380" y="52296"/>
                </a:lnTo>
                <a:cubicBezTo>
                  <a:pt x="375637" y="47772"/>
                  <a:pt x="375152" y="43238"/>
                  <a:pt x="373951" y="38866"/>
                </a:cubicBezTo>
                <a:cubicBezTo>
                  <a:pt x="373046" y="36437"/>
                  <a:pt x="371370" y="34360"/>
                  <a:pt x="369189" y="32960"/>
                </a:cubicBezTo>
                <a:cubicBezTo>
                  <a:pt x="366808" y="31436"/>
                  <a:pt x="364017" y="30674"/>
                  <a:pt x="361188" y="30769"/>
                </a:cubicBezTo>
                <a:cubicBezTo>
                  <a:pt x="357454" y="30712"/>
                  <a:pt x="353806" y="31884"/>
                  <a:pt x="350806" y="34103"/>
                </a:cubicBezTo>
                <a:cubicBezTo>
                  <a:pt x="347681" y="36303"/>
                  <a:pt x="345291" y="39390"/>
                  <a:pt x="343948" y="42961"/>
                </a:cubicBezTo>
                <a:cubicBezTo>
                  <a:pt x="342100" y="49134"/>
                  <a:pt x="341357" y="55582"/>
                  <a:pt x="341757" y="62011"/>
                </a:cubicBezTo>
                <a:lnTo>
                  <a:pt x="341757" y="85824"/>
                </a:lnTo>
                <a:lnTo>
                  <a:pt x="333946" y="85824"/>
                </a:lnTo>
                <a:lnTo>
                  <a:pt x="333946" y="54677"/>
                </a:lnTo>
                <a:cubicBezTo>
                  <a:pt x="334213" y="49677"/>
                  <a:pt x="333727" y="44676"/>
                  <a:pt x="332518" y="39818"/>
                </a:cubicBezTo>
                <a:cubicBezTo>
                  <a:pt x="331679" y="37218"/>
                  <a:pt x="330003" y="34980"/>
                  <a:pt x="327755" y="33436"/>
                </a:cubicBezTo>
                <a:cubicBezTo>
                  <a:pt x="325345" y="31874"/>
                  <a:pt x="322526" y="31074"/>
                  <a:pt x="319659" y="31150"/>
                </a:cubicBezTo>
                <a:cubicBezTo>
                  <a:pt x="316039" y="31141"/>
                  <a:pt x="312505" y="32274"/>
                  <a:pt x="309562" y="34389"/>
                </a:cubicBezTo>
                <a:cubicBezTo>
                  <a:pt x="306419" y="36551"/>
                  <a:pt x="304000" y="39599"/>
                  <a:pt x="302609" y="43152"/>
                </a:cubicBezTo>
                <a:cubicBezTo>
                  <a:pt x="300828" y="48619"/>
                  <a:pt x="300056" y="54363"/>
                  <a:pt x="300323" y="60107"/>
                </a:cubicBezTo>
                <a:lnTo>
                  <a:pt x="300323" y="85824"/>
                </a:lnTo>
                <a:lnTo>
                  <a:pt x="292512" y="85824"/>
                </a:lnTo>
                <a:lnTo>
                  <a:pt x="292703" y="24674"/>
                </a:lnTo>
                <a:lnTo>
                  <a:pt x="300514" y="24674"/>
                </a:lnTo>
                <a:lnTo>
                  <a:pt x="300514" y="35151"/>
                </a:lnTo>
                <a:cubicBezTo>
                  <a:pt x="302752" y="31827"/>
                  <a:pt x="305600" y="28950"/>
                  <a:pt x="308895" y="26674"/>
                </a:cubicBezTo>
                <a:cubicBezTo>
                  <a:pt x="312648" y="24359"/>
                  <a:pt x="316963" y="23140"/>
                  <a:pt x="321373" y="23149"/>
                </a:cubicBezTo>
                <a:close/>
                <a:moveTo>
                  <a:pt x="508635" y="22959"/>
                </a:moveTo>
                <a:cubicBezTo>
                  <a:pt x="512921" y="22883"/>
                  <a:pt x="517131" y="24073"/>
                  <a:pt x="520731" y="26388"/>
                </a:cubicBezTo>
                <a:cubicBezTo>
                  <a:pt x="524237" y="28703"/>
                  <a:pt x="526961" y="32017"/>
                  <a:pt x="528542" y="35913"/>
                </a:cubicBezTo>
                <a:cubicBezTo>
                  <a:pt x="530475" y="41809"/>
                  <a:pt x="531314" y="48000"/>
                  <a:pt x="531018" y="54201"/>
                </a:cubicBezTo>
                <a:lnTo>
                  <a:pt x="531018" y="85443"/>
                </a:lnTo>
                <a:lnTo>
                  <a:pt x="523208" y="85443"/>
                </a:lnTo>
                <a:lnTo>
                  <a:pt x="523208" y="56868"/>
                </a:lnTo>
                <a:cubicBezTo>
                  <a:pt x="523379" y="52182"/>
                  <a:pt x="523094" y="47495"/>
                  <a:pt x="522351" y="42866"/>
                </a:cubicBezTo>
                <a:cubicBezTo>
                  <a:pt x="521789" y="39171"/>
                  <a:pt x="519931" y="35799"/>
                  <a:pt x="517112" y="33341"/>
                </a:cubicBezTo>
                <a:cubicBezTo>
                  <a:pt x="514216" y="31217"/>
                  <a:pt x="510692" y="30150"/>
                  <a:pt x="507111" y="30293"/>
                </a:cubicBezTo>
                <a:cubicBezTo>
                  <a:pt x="502415" y="30255"/>
                  <a:pt x="497872" y="31951"/>
                  <a:pt x="494347" y="35056"/>
                </a:cubicBezTo>
                <a:cubicBezTo>
                  <a:pt x="490709" y="37989"/>
                  <a:pt x="488127" y="42038"/>
                  <a:pt x="487013" y="46581"/>
                </a:cubicBezTo>
                <a:cubicBezTo>
                  <a:pt x="486060" y="52048"/>
                  <a:pt x="485670" y="57601"/>
                  <a:pt x="485870" y="63154"/>
                </a:cubicBezTo>
                <a:lnTo>
                  <a:pt x="485870" y="85443"/>
                </a:lnTo>
                <a:lnTo>
                  <a:pt x="478059" y="85443"/>
                </a:lnTo>
                <a:lnTo>
                  <a:pt x="478059" y="24673"/>
                </a:lnTo>
                <a:lnTo>
                  <a:pt x="485870" y="24673"/>
                </a:lnTo>
                <a:lnTo>
                  <a:pt x="485870" y="35532"/>
                </a:lnTo>
                <a:cubicBezTo>
                  <a:pt x="488623" y="31665"/>
                  <a:pt x="492166" y="28417"/>
                  <a:pt x="496252" y="26007"/>
                </a:cubicBezTo>
                <a:cubicBezTo>
                  <a:pt x="500062" y="23988"/>
                  <a:pt x="504320" y="22940"/>
                  <a:pt x="508635" y="22959"/>
                </a:cubicBezTo>
                <a:close/>
                <a:moveTo>
                  <a:pt x="599218" y="22769"/>
                </a:moveTo>
                <a:cubicBezTo>
                  <a:pt x="603914" y="22712"/>
                  <a:pt x="608553" y="23788"/>
                  <a:pt x="612744" y="25913"/>
                </a:cubicBezTo>
                <a:cubicBezTo>
                  <a:pt x="616954" y="28227"/>
                  <a:pt x="620573" y="31485"/>
                  <a:pt x="623316" y="35438"/>
                </a:cubicBezTo>
                <a:lnTo>
                  <a:pt x="623316" y="24674"/>
                </a:lnTo>
                <a:lnTo>
                  <a:pt x="631127" y="24674"/>
                </a:lnTo>
                <a:lnTo>
                  <a:pt x="631127" y="85444"/>
                </a:lnTo>
                <a:lnTo>
                  <a:pt x="623412" y="85444"/>
                </a:lnTo>
                <a:lnTo>
                  <a:pt x="623412" y="74966"/>
                </a:lnTo>
                <a:cubicBezTo>
                  <a:pt x="620449" y="78700"/>
                  <a:pt x="616716" y="81758"/>
                  <a:pt x="612458" y="83920"/>
                </a:cubicBezTo>
                <a:cubicBezTo>
                  <a:pt x="608295" y="86015"/>
                  <a:pt x="603685" y="87063"/>
                  <a:pt x="599028" y="86968"/>
                </a:cubicBezTo>
                <a:cubicBezTo>
                  <a:pt x="590684" y="87015"/>
                  <a:pt x="582702" y="83558"/>
                  <a:pt x="577025" y="77443"/>
                </a:cubicBezTo>
                <a:cubicBezTo>
                  <a:pt x="570862" y="71480"/>
                  <a:pt x="567414" y="63251"/>
                  <a:pt x="567500" y="54678"/>
                </a:cubicBezTo>
                <a:cubicBezTo>
                  <a:pt x="567424" y="46220"/>
                  <a:pt x="570872" y="38105"/>
                  <a:pt x="577025" y="32294"/>
                </a:cubicBezTo>
                <a:cubicBezTo>
                  <a:pt x="582740" y="26122"/>
                  <a:pt x="590808" y="22655"/>
                  <a:pt x="599218" y="22769"/>
                </a:cubicBezTo>
                <a:close/>
                <a:moveTo>
                  <a:pt x="428911" y="22769"/>
                </a:moveTo>
                <a:cubicBezTo>
                  <a:pt x="433607" y="22712"/>
                  <a:pt x="438246" y="23788"/>
                  <a:pt x="442437" y="25912"/>
                </a:cubicBezTo>
                <a:cubicBezTo>
                  <a:pt x="446647" y="28227"/>
                  <a:pt x="450266" y="31484"/>
                  <a:pt x="453009" y="35437"/>
                </a:cubicBezTo>
                <a:lnTo>
                  <a:pt x="453009" y="24674"/>
                </a:lnTo>
                <a:lnTo>
                  <a:pt x="460820" y="24674"/>
                </a:lnTo>
                <a:lnTo>
                  <a:pt x="460820" y="85443"/>
                </a:lnTo>
                <a:lnTo>
                  <a:pt x="453105" y="85443"/>
                </a:lnTo>
                <a:lnTo>
                  <a:pt x="453105" y="74966"/>
                </a:lnTo>
                <a:cubicBezTo>
                  <a:pt x="450162" y="78719"/>
                  <a:pt x="446418" y="81786"/>
                  <a:pt x="442151" y="83919"/>
                </a:cubicBezTo>
                <a:cubicBezTo>
                  <a:pt x="437988" y="86015"/>
                  <a:pt x="433378" y="87063"/>
                  <a:pt x="428721" y="86967"/>
                </a:cubicBezTo>
                <a:cubicBezTo>
                  <a:pt x="420377" y="87015"/>
                  <a:pt x="412395" y="83557"/>
                  <a:pt x="406718" y="77442"/>
                </a:cubicBezTo>
                <a:cubicBezTo>
                  <a:pt x="400555" y="71480"/>
                  <a:pt x="397107" y="63250"/>
                  <a:pt x="397193" y="54677"/>
                </a:cubicBezTo>
                <a:cubicBezTo>
                  <a:pt x="397155" y="46229"/>
                  <a:pt x="400603" y="38132"/>
                  <a:pt x="406718" y="32294"/>
                </a:cubicBezTo>
                <a:cubicBezTo>
                  <a:pt x="412452" y="26141"/>
                  <a:pt x="420501" y="22683"/>
                  <a:pt x="428911" y="22769"/>
                </a:cubicBezTo>
                <a:close/>
                <a:moveTo>
                  <a:pt x="48863" y="1529"/>
                </a:moveTo>
                <a:lnTo>
                  <a:pt x="56674" y="1529"/>
                </a:lnTo>
                <a:lnTo>
                  <a:pt x="56674" y="85730"/>
                </a:lnTo>
                <a:lnTo>
                  <a:pt x="48863" y="85730"/>
                </a:lnTo>
                <a:close/>
                <a:moveTo>
                  <a:pt x="148209" y="1147"/>
                </a:moveTo>
                <a:lnTo>
                  <a:pt x="156020" y="1528"/>
                </a:lnTo>
                <a:lnTo>
                  <a:pt x="156020" y="85729"/>
                </a:lnTo>
                <a:lnTo>
                  <a:pt x="148305" y="85729"/>
                </a:lnTo>
                <a:lnTo>
                  <a:pt x="148305" y="75251"/>
                </a:lnTo>
                <a:cubicBezTo>
                  <a:pt x="145342" y="78985"/>
                  <a:pt x="141609" y="82042"/>
                  <a:pt x="137351" y="84205"/>
                </a:cubicBezTo>
                <a:cubicBezTo>
                  <a:pt x="133188" y="86300"/>
                  <a:pt x="128578" y="87348"/>
                  <a:pt x="123921" y="87253"/>
                </a:cubicBezTo>
                <a:cubicBezTo>
                  <a:pt x="115577" y="87300"/>
                  <a:pt x="107595" y="83843"/>
                  <a:pt x="101918" y="77728"/>
                </a:cubicBezTo>
                <a:cubicBezTo>
                  <a:pt x="95755" y="71765"/>
                  <a:pt x="92307" y="63535"/>
                  <a:pt x="92393" y="54963"/>
                </a:cubicBezTo>
                <a:cubicBezTo>
                  <a:pt x="92355" y="46514"/>
                  <a:pt x="95803" y="38418"/>
                  <a:pt x="101918" y="32579"/>
                </a:cubicBezTo>
                <a:cubicBezTo>
                  <a:pt x="107633" y="26407"/>
                  <a:pt x="115701" y="22940"/>
                  <a:pt x="124111" y="23054"/>
                </a:cubicBezTo>
                <a:cubicBezTo>
                  <a:pt x="128807" y="22997"/>
                  <a:pt x="133446" y="24073"/>
                  <a:pt x="137637" y="26197"/>
                </a:cubicBezTo>
                <a:cubicBezTo>
                  <a:pt x="141847" y="28512"/>
                  <a:pt x="145466" y="31769"/>
                  <a:pt x="148209" y="35722"/>
                </a:cubicBezTo>
                <a:close/>
                <a:moveTo>
                  <a:pt x="550450" y="4"/>
                </a:moveTo>
                <a:cubicBezTo>
                  <a:pt x="552183" y="-63"/>
                  <a:pt x="553850" y="633"/>
                  <a:pt x="555022" y="1909"/>
                </a:cubicBezTo>
                <a:cubicBezTo>
                  <a:pt x="556260" y="3109"/>
                  <a:pt x="556946" y="4757"/>
                  <a:pt x="556927" y="6481"/>
                </a:cubicBezTo>
                <a:cubicBezTo>
                  <a:pt x="556927" y="8167"/>
                  <a:pt x="556241" y="9786"/>
                  <a:pt x="555022" y="10958"/>
                </a:cubicBezTo>
                <a:cubicBezTo>
                  <a:pt x="553822" y="12196"/>
                  <a:pt x="552174" y="12882"/>
                  <a:pt x="550450" y="12863"/>
                </a:cubicBezTo>
                <a:cubicBezTo>
                  <a:pt x="548764" y="12863"/>
                  <a:pt x="547144" y="12177"/>
                  <a:pt x="545973" y="10958"/>
                </a:cubicBezTo>
                <a:cubicBezTo>
                  <a:pt x="544754" y="9786"/>
                  <a:pt x="544068" y="8167"/>
                  <a:pt x="544068" y="6481"/>
                </a:cubicBezTo>
                <a:cubicBezTo>
                  <a:pt x="544049" y="4757"/>
                  <a:pt x="544735" y="3109"/>
                  <a:pt x="545973" y="1909"/>
                </a:cubicBezTo>
                <a:cubicBezTo>
                  <a:pt x="547116" y="652"/>
                  <a:pt x="548754" y="-44"/>
                  <a:pt x="550450" y="4"/>
                </a:cubicBezTo>
                <a:close/>
                <a:moveTo>
                  <a:pt x="75628" y="4"/>
                </a:moveTo>
                <a:cubicBezTo>
                  <a:pt x="77362" y="-63"/>
                  <a:pt x="79029" y="633"/>
                  <a:pt x="80200" y="1909"/>
                </a:cubicBezTo>
                <a:cubicBezTo>
                  <a:pt x="81439" y="3109"/>
                  <a:pt x="82124" y="4757"/>
                  <a:pt x="82105" y="6481"/>
                </a:cubicBezTo>
                <a:cubicBezTo>
                  <a:pt x="82105" y="8167"/>
                  <a:pt x="81420" y="9786"/>
                  <a:pt x="80200" y="10958"/>
                </a:cubicBezTo>
                <a:cubicBezTo>
                  <a:pt x="79000" y="12196"/>
                  <a:pt x="77352" y="12882"/>
                  <a:pt x="75628" y="12863"/>
                </a:cubicBezTo>
                <a:cubicBezTo>
                  <a:pt x="73942" y="12863"/>
                  <a:pt x="72323" y="12177"/>
                  <a:pt x="71152" y="10958"/>
                </a:cubicBezTo>
                <a:cubicBezTo>
                  <a:pt x="69932" y="9786"/>
                  <a:pt x="69247" y="8167"/>
                  <a:pt x="69247" y="6481"/>
                </a:cubicBezTo>
                <a:cubicBezTo>
                  <a:pt x="69228" y="4757"/>
                  <a:pt x="69913" y="3109"/>
                  <a:pt x="71152" y="1909"/>
                </a:cubicBezTo>
                <a:cubicBezTo>
                  <a:pt x="72295" y="652"/>
                  <a:pt x="73933" y="-44"/>
                  <a:pt x="75628" y="4"/>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and image right">
  <p:cSld name="ONE_COLUMN_TEXT_1_1">
    <p:spTree>
      <p:nvGrpSpPr>
        <p:cNvPr id="268" name="Shape 268"/>
        <p:cNvGrpSpPr/>
        <p:nvPr/>
      </p:nvGrpSpPr>
      <p:grpSpPr>
        <a:xfrm>
          <a:off x="0" y="0"/>
          <a:ext cx="0" cy="0"/>
          <a:chOff x="0" y="0"/>
          <a:chExt cx="0" cy="0"/>
        </a:xfrm>
      </p:grpSpPr>
      <p:grpSp>
        <p:nvGrpSpPr>
          <p:cNvPr id="269" name="Google Shape;269;p16"/>
          <p:cNvGrpSpPr/>
          <p:nvPr/>
        </p:nvGrpSpPr>
        <p:grpSpPr>
          <a:xfrm>
            <a:off x="8430675" y="-2"/>
            <a:ext cx="3822994" cy="5743579"/>
            <a:chOff x="1197296" y="42072"/>
            <a:chExt cx="1089731" cy="1637187"/>
          </a:xfrm>
        </p:grpSpPr>
        <p:sp>
          <p:nvSpPr>
            <p:cNvPr id="270" name="Google Shape;270;p16"/>
            <p:cNvSpPr/>
            <p:nvPr/>
          </p:nvSpPr>
          <p:spPr>
            <a:xfrm>
              <a:off x="1945353" y="42072"/>
              <a:ext cx="324097" cy="778989"/>
            </a:xfrm>
            <a:custGeom>
              <a:rect b="b" l="l" r="r" t="t"/>
              <a:pathLst>
                <a:path extrusionOk="0" h="778989" w="324097">
                  <a:moveTo>
                    <a:pt x="912" y="0"/>
                  </a:moveTo>
                  <a:lnTo>
                    <a:pt x="184773" y="9360"/>
                  </a:lnTo>
                  <a:cubicBezTo>
                    <a:pt x="184773" y="9360"/>
                    <a:pt x="204496" y="147415"/>
                    <a:pt x="220515" y="225818"/>
                  </a:cubicBezTo>
                  <a:cubicBezTo>
                    <a:pt x="254782" y="393562"/>
                    <a:pt x="317884" y="466137"/>
                    <a:pt x="317884" y="466137"/>
                  </a:cubicBezTo>
                  <a:lnTo>
                    <a:pt x="324098" y="778968"/>
                  </a:lnTo>
                  <a:cubicBezTo>
                    <a:pt x="324098" y="778968"/>
                    <a:pt x="227510" y="782660"/>
                    <a:pt x="160432" y="691958"/>
                  </a:cubicBezTo>
                  <a:cubicBezTo>
                    <a:pt x="-21879" y="445423"/>
                    <a:pt x="912" y="0"/>
                    <a:pt x="912" y="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71" name="Google Shape;271;p16"/>
            <p:cNvSpPr/>
            <p:nvPr/>
          </p:nvSpPr>
          <p:spPr>
            <a:xfrm>
              <a:off x="1505555" y="48287"/>
              <a:ext cx="775262" cy="1250073"/>
            </a:xfrm>
            <a:custGeom>
              <a:rect b="b" l="l" r="r" t="t"/>
              <a:pathLst>
                <a:path extrusionOk="0" h="1250073" w="775262">
                  <a:moveTo>
                    <a:pt x="435" y="0"/>
                  </a:moveTo>
                  <a:lnTo>
                    <a:pt x="311194" y="4144"/>
                  </a:lnTo>
                  <a:cubicBezTo>
                    <a:pt x="311194" y="4144"/>
                    <a:pt x="362406" y="432545"/>
                    <a:pt x="425140" y="586301"/>
                  </a:cubicBezTo>
                  <a:cubicBezTo>
                    <a:pt x="530796" y="845267"/>
                    <a:pt x="769045" y="903273"/>
                    <a:pt x="769045" y="903273"/>
                  </a:cubicBezTo>
                  <a:lnTo>
                    <a:pt x="775263" y="1249254"/>
                  </a:lnTo>
                  <a:cubicBezTo>
                    <a:pt x="775263" y="1249254"/>
                    <a:pt x="410834" y="1281032"/>
                    <a:pt x="224183" y="948851"/>
                  </a:cubicBezTo>
                  <a:cubicBezTo>
                    <a:pt x="-20283" y="513790"/>
                    <a:pt x="435" y="0"/>
                    <a:pt x="435"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72" name="Google Shape;272;p16"/>
            <p:cNvSpPr/>
            <p:nvPr/>
          </p:nvSpPr>
          <p:spPr>
            <a:xfrm>
              <a:off x="1197296" y="42073"/>
              <a:ext cx="1089731" cy="1637186"/>
            </a:xfrm>
            <a:custGeom>
              <a:rect b="b" l="l" r="r" t="t"/>
              <a:pathLst>
                <a:path extrusionOk="0" h="1629041" w="1089731">
                  <a:moveTo>
                    <a:pt x="0" y="0"/>
                  </a:moveTo>
                  <a:lnTo>
                    <a:pt x="215462" y="6215"/>
                  </a:lnTo>
                  <a:cubicBezTo>
                    <a:pt x="215462" y="6215"/>
                    <a:pt x="208880" y="622296"/>
                    <a:pt x="406060" y="969569"/>
                  </a:cubicBezTo>
                  <a:cubicBezTo>
                    <a:pt x="683672" y="1458497"/>
                    <a:pt x="1089731" y="1400488"/>
                    <a:pt x="1089731" y="1400488"/>
                  </a:cubicBezTo>
                  <a:lnTo>
                    <a:pt x="1081445" y="1628377"/>
                  </a:lnTo>
                  <a:cubicBezTo>
                    <a:pt x="1081445" y="1628377"/>
                    <a:pt x="499288" y="1661527"/>
                    <a:pt x="261040" y="1259609"/>
                  </a:cubicBezTo>
                  <a:cubicBezTo>
                    <a:pt x="-2060" y="815777"/>
                    <a:pt x="0" y="0"/>
                    <a:pt x="0" y="0"/>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grpSp>
        <p:nvGrpSpPr>
          <p:cNvPr id="273" name="Google Shape;273;p16"/>
          <p:cNvGrpSpPr/>
          <p:nvPr/>
        </p:nvGrpSpPr>
        <p:grpSpPr>
          <a:xfrm>
            <a:off x="-46852" y="937564"/>
            <a:ext cx="4314190" cy="5920442"/>
            <a:chOff x="29752" y="253859"/>
            <a:chExt cx="1229745" cy="1687601"/>
          </a:xfrm>
        </p:grpSpPr>
        <p:sp>
          <p:nvSpPr>
            <p:cNvPr id="274" name="Google Shape;274;p16"/>
            <p:cNvSpPr/>
            <p:nvPr/>
          </p:nvSpPr>
          <p:spPr>
            <a:xfrm>
              <a:off x="29752" y="689014"/>
              <a:ext cx="851808" cy="1252446"/>
            </a:xfrm>
            <a:custGeom>
              <a:rect b="b" l="l" r="r" t="t"/>
              <a:pathLst>
                <a:path extrusionOk="0" h="1252446" w="851808">
                  <a:moveTo>
                    <a:pt x="9292" y="380500"/>
                  </a:moveTo>
                  <a:lnTo>
                    <a:pt x="0" y="2608"/>
                  </a:lnTo>
                  <a:cubicBezTo>
                    <a:pt x="0" y="2608"/>
                    <a:pt x="255543" y="-33012"/>
                    <a:pt x="456878" y="159031"/>
                  </a:cubicBezTo>
                  <a:cubicBezTo>
                    <a:pt x="827961" y="512983"/>
                    <a:pt x="851809" y="1252446"/>
                    <a:pt x="851809" y="1252446"/>
                  </a:cubicBezTo>
                  <a:lnTo>
                    <a:pt x="489405" y="1252446"/>
                  </a:lnTo>
                  <a:cubicBezTo>
                    <a:pt x="489405" y="1252446"/>
                    <a:pt x="447591" y="823483"/>
                    <a:pt x="357760" y="685603"/>
                  </a:cubicBezTo>
                  <a:cubicBezTo>
                    <a:pt x="157972" y="378954"/>
                    <a:pt x="9292" y="380500"/>
                    <a:pt x="9292" y="38050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75" name="Google Shape;275;p16"/>
            <p:cNvSpPr/>
            <p:nvPr/>
          </p:nvSpPr>
          <p:spPr>
            <a:xfrm>
              <a:off x="46827" y="253859"/>
              <a:ext cx="1212670" cy="1684503"/>
            </a:xfrm>
            <a:custGeom>
              <a:rect b="b" l="l" r="r" t="t"/>
              <a:pathLst>
                <a:path extrusionOk="0" h="1684503" w="1212670">
                  <a:moveTo>
                    <a:pt x="3098" y="259657"/>
                  </a:moveTo>
                  <a:lnTo>
                    <a:pt x="0" y="10309"/>
                  </a:lnTo>
                  <a:cubicBezTo>
                    <a:pt x="0" y="10309"/>
                    <a:pt x="247799" y="-54738"/>
                    <a:pt x="613305" y="141953"/>
                  </a:cubicBezTo>
                  <a:cubicBezTo>
                    <a:pt x="879922" y="285427"/>
                    <a:pt x="1064505" y="586620"/>
                    <a:pt x="1158462" y="1134700"/>
                  </a:cubicBezTo>
                  <a:cubicBezTo>
                    <a:pt x="1214217" y="1459934"/>
                    <a:pt x="1212666" y="1684504"/>
                    <a:pt x="1212666" y="1684504"/>
                  </a:cubicBezTo>
                  <a:lnTo>
                    <a:pt x="969515" y="1681407"/>
                  </a:lnTo>
                  <a:cubicBezTo>
                    <a:pt x="969515" y="1681407"/>
                    <a:pt x="966876" y="1501217"/>
                    <a:pt x="928532" y="1287359"/>
                  </a:cubicBezTo>
                  <a:cubicBezTo>
                    <a:pt x="896633" y="1109440"/>
                    <a:pt x="832867" y="902491"/>
                    <a:pt x="791410" y="809461"/>
                  </a:cubicBezTo>
                  <a:cubicBezTo>
                    <a:pt x="531221" y="225584"/>
                    <a:pt x="3098" y="259657"/>
                    <a:pt x="3098" y="259657"/>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76" name="Google Shape;276;p16"/>
            <p:cNvSpPr/>
            <p:nvPr/>
          </p:nvSpPr>
          <p:spPr>
            <a:xfrm>
              <a:off x="43107" y="1232228"/>
              <a:ext cx="346365" cy="706256"/>
            </a:xfrm>
            <a:custGeom>
              <a:rect b="b" l="l" r="r" t="t"/>
              <a:pathLst>
                <a:path extrusionOk="0" h="706256" w="346365">
                  <a:moveTo>
                    <a:pt x="0" y="385305"/>
                  </a:moveTo>
                  <a:lnTo>
                    <a:pt x="6316" y="0"/>
                  </a:lnTo>
                  <a:cubicBezTo>
                    <a:pt x="6316" y="0"/>
                    <a:pt x="194186" y="35413"/>
                    <a:pt x="265663" y="283794"/>
                  </a:cubicBezTo>
                  <a:cubicBezTo>
                    <a:pt x="308307" y="431979"/>
                    <a:pt x="346365" y="706256"/>
                    <a:pt x="346365" y="706256"/>
                  </a:cubicBezTo>
                  <a:lnTo>
                    <a:pt x="101435" y="706256"/>
                  </a:lnTo>
                  <a:cubicBezTo>
                    <a:pt x="101435" y="706256"/>
                    <a:pt x="85598" y="618594"/>
                    <a:pt x="71190" y="545517"/>
                  </a:cubicBezTo>
                  <a:cubicBezTo>
                    <a:pt x="42596" y="400493"/>
                    <a:pt x="0" y="385305"/>
                    <a:pt x="0" y="38530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sp>
        <p:nvSpPr>
          <p:cNvPr id="277" name="Google Shape;277;p16"/>
          <p:cNvSpPr txBox="1"/>
          <p:nvPr>
            <p:ph type="title"/>
          </p:nvPr>
        </p:nvSpPr>
        <p:spPr>
          <a:xfrm>
            <a:off x="915563" y="1296563"/>
            <a:ext cx="5162400" cy="1854900"/>
          </a:xfrm>
          <a:prstGeom prst="rect">
            <a:avLst/>
          </a:prstGeom>
        </p:spPr>
        <p:txBody>
          <a:bodyPr anchorCtr="0" anchor="ctr" bIns="121900" lIns="121900" spcFirstLastPara="1" rIns="121900" wrap="square" tIns="121900">
            <a:normAutofit/>
          </a:bodyPr>
          <a:lstStyle>
            <a:lvl1pPr lvl="0" rtl="0">
              <a:lnSpc>
                <a:spcPct val="80000"/>
              </a:lnSpc>
              <a:spcBef>
                <a:spcPts val="0"/>
              </a:spcBef>
              <a:spcAft>
                <a:spcPts val="0"/>
              </a:spcAft>
              <a:buSzPts val="3200"/>
              <a:buNone/>
              <a:defRPr sz="7000">
                <a:solidFill>
                  <a:schemeClr val="accent6"/>
                </a:solidFill>
              </a:defRPr>
            </a:lvl1pPr>
            <a:lvl2pPr lvl="1" rtl="0">
              <a:spcBef>
                <a:spcPts val="0"/>
              </a:spcBef>
              <a:spcAft>
                <a:spcPts val="0"/>
              </a:spcAft>
              <a:buSzPts val="3200"/>
              <a:buNone/>
              <a:defRPr sz="3200"/>
            </a:lvl2pPr>
            <a:lvl3pPr lvl="2" rtl="0">
              <a:spcBef>
                <a:spcPts val="0"/>
              </a:spcBef>
              <a:spcAft>
                <a:spcPts val="0"/>
              </a:spcAft>
              <a:buSzPts val="3200"/>
              <a:buNone/>
              <a:defRPr sz="3200"/>
            </a:lvl3pPr>
            <a:lvl4pPr lvl="3" rtl="0">
              <a:spcBef>
                <a:spcPts val="0"/>
              </a:spcBef>
              <a:spcAft>
                <a:spcPts val="0"/>
              </a:spcAft>
              <a:buSzPts val="3200"/>
              <a:buNone/>
              <a:defRPr sz="3200"/>
            </a:lvl4pPr>
            <a:lvl5pPr lvl="4" rtl="0">
              <a:spcBef>
                <a:spcPts val="0"/>
              </a:spcBef>
              <a:spcAft>
                <a:spcPts val="0"/>
              </a:spcAft>
              <a:buSzPts val="3200"/>
              <a:buNone/>
              <a:defRPr sz="3200"/>
            </a:lvl5pPr>
            <a:lvl6pPr lvl="5" rtl="0">
              <a:spcBef>
                <a:spcPts val="0"/>
              </a:spcBef>
              <a:spcAft>
                <a:spcPts val="0"/>
              </a:spcAft>
              <a:buSzPts val="3200"/>
              <a:buNone/>
              <a:defRPr sz="3200"/>
            </a:lvl6pPr>
            <a:lvl7pPr lvl="6" rtl="0">
              <a:spcBef>
                <a:spcPts val="0"/>
              </a:spcBef>
              <a:spcAft>
                <a:spcPts val="0"/>
              </a:spcAft>
              <a:buSzPts val="3200"/>
              <a:buNone/>
              <a:defRPr sz="3200"/>
            </a:lvl7pPr>
            <a:lvl8pPr lvl="7" rtl="0">
              <a:spcBef>
                <a:spcPts val="0"/>
              </a:spcBef>
              <a:spcAft>
                <a:spcPts val="0"/>
              </a:spcAft>
              <a:buSzPts val="3200"/>
              <a:buNone/>
              <a:defRPr sz="3200"/>
            </a:lvl8pPr>
            <a:lvl9pPr lvl="8" rtl="0">
              <a:spcBef>
                <a:spcPts val="0"/>
              </a:spcBef>
              <a:spcAft>
                <a:spcPts val="0"/>
              </a:spcAft>
              <a:buSzPts val="3200"/>
              <a:buNone/>
              <a:defRPr sz="3200"/>
            </a:lvl9pPr>
          </a:lstStyle>
          <a:p/>
        </p:txBody>
      </p:sp>
      <p:sp>
        <p:nvSpPr>
          <p:cNvPr id="278" name="Google Shape;278;p16"/>
          <p:cNvSpPr txBox="1"/>
          <p:nvPr>
            <p:ph idx="1" type="body"/>
          </p:nvPr>
        </p:nvSpPr>
        <p:spPr>
          <a:xfrm>
            <a:off x="915563" y="3288649"/>
            <a:ext cx="5162400" cy="2425200"/>
          </a:xfrm>
          <a:prstGeom prst="rect">
            <a:avLst/>
          </a:prstGeom>
        </p:spPr>
        <p:txBody>
          <a:bodyPr anchorCtr="0" anchor="t" bIns="121900" lIns="121900" spcFirstLastPara="1" rIns="121900" wrap="square" tIns="121900">
            <a:normAutofit/>
          </a:bodyPr>
          <a:lstStyle>
            <a:lvl1pPr indent="-355600" lvl="0" marL="457200" rtl="0">
              <a:spcBef>
                <a:spcPts val="0"/>
              </a:spcBef>
              <a:spcAft>
                <a:spcPts val="0"/>
              </a:spcAft>
              <a:buSzPts val="2000"/>
              <a:buChar char="●"/>
              <a:defRPr/>
            </a:lvl1pPr>
            <a:lvl2pPr indent="-412750" lvl="1" marL="914400" rtl="0">
              <a:spcBef>
                <a:spcPts val="0"/>
              </a:spcBef>
              <a:spcAft>
                <a:spcPts val="0"/>
              </a:spcAft>
              <a:buSzPts val="2900"/>
              <a:buChar char="○"/>
              <a:defRPr sz="2900"/>
            </a:lvl2pPr>
            <a:lvl3pPr indent="-412750" lvl="2" marL="1371600" rtl="0">
              <a:spcBef>
                <a:spcPts val="0"/>
              </a:spcBef>
              <a:spcAft>
                <a:spcPts val="0"/>
              </a:spcAft>
              <a:buSzPts val="2900"/>
              <a:buChar char="■"/>
              <a:defRPr sz="2900"/>
            </a:lvl3pPr>
            <a:lvl4pPr indent="-412750" lvl="3" marL="1828800" rtl="0">
              <a:spcBef>
                <a:spcPts val="0"/>
              </a:spcBef>
              <a:spcAft>
                <a:spcPts val="0"/>
              </a:spcAft>
              <a:buSzPts val="2900"/>
              <a:buChar char="●"/>
              <a:defRPr sz="2900"/>
            </a:lvl4pPr>
            <a:lvl5pPr indent="-412750" lvl="4" marL="2286000" rtl="0">
              <a:spcBef>
                <a:spcPts val="0"/>
              </a:spcBef>
              <a:spcAft>
                <a:spcPts val="0"/>
              </a:spcAft>
              <a:buSzPts val="2900"/>
              <a:buChar char="○"/>
              <a:defRPr sz="2900"/>
            </a:lvl5pPr>
            <a:lvl6pPr indent="-412750" lvl="5" marL="2743200" rtl="0">
              <a:spcBef>
                <a:spcPts val="0"/>
              </a:spcBef>
              <a:spcAft>
                <a:spcPts val="0"/>
              </a:spcAft>
              <a:buSzPts val="2900"/>
              <a:buChar char="■"/>
              <a:defRPr sz="2900"/>
            </a:lvl6pPr>
            <a:lvl7pPr indent="-412750" lvl="6" marL="3200400" rtl="0">
              <a:spcBef>
                <a:spcPts val="0"/>
              </a:spcBef>
              <a:spcAft>
                <a:spcPts val="0"/>
              </a:spcAft>
              <a:buSzPts val="2900"/>
              <a:buChar char="●"/>
              <a:defRPr sz="2900"/>
            </a:lvl7pPr>
            <a:lvl8pPr indent="-412750" lvl="7" marL="3657600" rtl="0">
              <a:spcBef>
                <a:spcPts val="0"/>
              </a:spcBef>
              <a:spcAft>
                <a:spcPts val="0"/>
              </a:spcAft>
              <a:buSzPts val="2900"/>
              <a:buChar char="○"/>
              <a:defRPr sz="2900"/>
            </a:lvl8pPr>
            <a:lvl9pPr indent="-412750" lvl="8" marL="4114800" rtl="0">
              <a:spcBef>
                <a:spcPts val="0"/>
              </a:spcBef>
              <a:spcAft>
                <a:spcPts val="0"/>
              </a:spcAft>
              <a:buSzPts val="2900"/>
              <a:buChar char="■"/>
              <a:defRPr sz="2900"/>
            </a:lvl9pPr>
          </a:lstStyle>
          <a:p/>
        </p:txBody>
      </p:sp>
      <p:sp>
        <p:nvSpPr>
          <p:cNvPr id="279" name="Google Shape;279;p16"/>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80" name="Google Shape;280;p16"/>
          <p:cNvSpPr/>
          <p:nvPr>
            <p:ph idx="2" type="pic"/>
          </p:nvPr>
        </p:nvSpPr>
        <p:spPr>
          <a:xfrm>
            <a:off x="6265850" y="708600"/>
            <a:ext cx="5486400" cy="5486400"/>
          </a:xfrm>
          <a:prstGeom prst="ellipse">
            <a:avLst/>
          </a:prstGeom>
          <a:noFill/>
          <a:ln>
            <a:noFill/>
          </a:ln>
        </p:spPr>
      </p:sp>
      <p:sp>
        <p:nvSpPr>
          <p:cNvPr id="281" name="Google Shape;281;p16"/>
          <p:cNvSpPr/>
          <p:nvPr/>
        </p:nvSpPr>
        <p:spPr>
          <a:xfrm rot="5400000">
            <a:off x="-462658" y="6119355"/>
            <a:ext cx="1131345" cy="114589"/>
          </a:xfrm>
          <a:custGeom>
            <a:rect b="b" l="l" r="r" t="t"/>
            <a:pathLst>
              <a:path extrusionOk="0" h="87640" w="919793">
                <a:moveTo>
                  <a:pt x="657321" y="73442"/>
                </a:moveTo>
                <a:cubicBezTo>
                  <a:pt x="659149" y="73404"/>
                  <a:pt x="660912" y="74128"/>
                  <a:pt x="662179" y="75442"/>
                </a:cubicBezTo>
                <a:cubicBezTo>
                  <a:pt x="663493" y="76709"/>
                  <a:pt x="664217" y="78471"/>
                  <a:pt x="664179" y="80300"/>
                </a:cubicBezTo>
                <a:cubicBezTo>
                  <a:pt x="664198" y="82148"/>
                  <a:pt x="663474" y="83939"/>
                  <a:pt x="662179" y="85253"/>
                </a:cubicBezTo>
                <a:cubicBezTo>
                  <a:pt x="660912" y="86568"/>
                  <a:pt x="659149" y="87291"/>
                  <a:pt x="657321" y="87253"/>
                </a:cubicBezTo>
                <a:cubicBezTo>
                  <a:pt x="655492" y="87291"/>
                  <a:pt x="653730" y="86568"/>
                  <a:pt x="652463" y="85253"/>
                </a:cubicBezTo>
                <a:cubicBezTo>
                  <a:pt x="651168" y="83939"/>
                  <a:pt x="650444" y="82148"/>
                  <a:pt x="650463" y="80300"/>
                </a:cubicBezTo>
                <a:cubicBezTo>
                  <a:pt x="650425" y="78471"/>
                  <a:pt x="651149" y="76709"/>
                  <a:pt x="652463" y="75442"/>
                </a:cubicBezTo>
                <a:cubicBezTo>
                  <a:pt x="653730" y="74128"/>
                  <a:pt x="655492" y="73404"/>
                  <a:pt x="657321" y="73442"/>
                </a:cubicBezTo>
                <a:close/>
                <a:moveTo>
                  <a:pt x="783051" y="31056"/>
                </a:moveTo>
                <a:cubicBezTo>
                  <a:pt x="776688" y="30989"/>
                  <a:pt x="770602" y="33618"/>
                  <a:pt x="766287" y="38295"/>
                </a:cubicBezTo>
                <a:cubicBezTo>
                  <a:pt x="761677" y="42876"/>
                  <a:pt x="759134" y="49134"/>
                  <a:pt x="759238" y="55630"/>
                </a:cubicBezTo>
                <a:cubicBezTo>
                  <a:pt x="759229" y="59935"/>
                  <a:pt x="760343" y="64174"/>
                  <a:pt x="762477" y="67917"/>
                </a:cubicBezTo>
                <a:cubicBezTo>
                  <a:pt x="764468" y="71632"/>
                  <a:pt x="767468" y="74709"/>
                  <a:pt x="771144" y="76776"/>
                </a:cubicBezTo>
                <a:cubicBezTo>
                  <a:pt x="774783" y="78804"/>
                  <a:pt x="778888" y="79852"/>
                  <a:pt x="783051" y="79824"/>
                </a:cubicBezTo>
                <a:cubicBezTo>
                  <a:pt x="787213" y="79843"/>
                  <a:pt x="791319" y="78795"/>
                  <a:pt x="794957" y="76776"/>
                </a:cubicBezTo>
                <a:cubicBezTo>
                  <a:pt x="798586" y="74652"/>
                  <a:pt x="801587" y="71594"/>
                  <a:pt x="803625" y="67917"/>
                </a:cubicBezTo>
                <a:cubicBezTo>
                  <a:pt x="805730" y="64165"/>
                  <a:pt x="806816" y="59926"/>
                  <a:pt x="806768" y="55630"/>
                </a:cubicBezTo>
                <a:cubicBezTo>
                  <a:pt x="806873" y="49134"/>
                  <a:pt x="804330" y="42876"/>
                  <a:pt x="799719" y="38295"/>
                </a:cubicBezTo>
                <a:cubicBezTo>
                  <a:pt x="795452" y="33608"/>
                  <a:pt x="789385" y="30979"/>
                  <a:pt x="783051" y="31056"/>
                </a:cubicBezTo>
                <a:close/>
                <a:moveTo>
                  <a:pt x="124778" y="30960"/>
                </a:moveTo>
                <a:cubicBezTo>
                  <a:pt x="120558" y="30922"/>
                  <a:pt x="116405" y="32046"/>
                  <a:pt x="112776" y="34198"/>
                </a:cubicBezTo>
                <a:cubicBezTo>
                  <a:pt x="109090" y="36332"/>
                  <a:pt x="106061" y="39428"/>
                  <a:pt x="104013" y="43152"/>
                </a:cubicBezTo>
                <a:cubicBezTo>
                  <a:pt x="101851" y="46886"/>
                  <a:pt x="100708" y="51124"/>
                  <a:pt x="100680" y="55439"/>
                </a:cubicBezTo>
                <a:cubicBezTo>
                  <a:pt x="100708" y="59754"/>
                  <a:pt x="101851" y="63993"/>
                  <a:pt x="104013" y="67726"/>
                </a:cubicBezTo>
                <a:cubicBezTo>
                  <a:pt x="106099" y="71489"/>
                  <a:pt x="109157" y="74613"/>
                  <a:pt x="112872" y="76775"/>
                </a:cubicBezTo>
                <a:cubicBezTo>
                  <a:pt x="116462" y="78956"/>
                  <a:pt x="120577" y="80109"/>
                  <a:pt x="124778" y="80109"/>
                </a:cubicBezTo>
                <a:cubicBezTo>
                  <a:pt x="129017" y="80080"/>
                  <a:pt x="133188" y="78966"/>
                  <a:pt x="136875" y="76870"/>
                </a:cubicBezTo>
                <a:cubicBezTo>
                  <a:pt x="140580" y="74822"/>
                  <a:pt x="143638" y="71784"/>
                  <a:pt x="145733" y="68107"/>
                </a:cubicBezTo>
                <a:cubicBezTo>
                  <a:pt x="147857" y="64297"/>
                  <a:pt x="148943" y="59992"/>
                  <a:pt x="148876" y="55630"/>
                </a:cubicBezTo>
                <a:cubicBezTo>
                  <a:pt x="149019" y="49057"/>
                  <a:pt x="146514" y="42714"/>
                  <a:pt x="141923" y="38008"/>
                </a:cubicBezTo>
                <a:cubicBezTo>
                  <a:pt x="137513" y="33484"/>
                  <a:pt x="131474" y="30950"/>
                  <a:pt x="125159" y="30960"/>
                </a:cubicBezTo>
                <a:close/>
                <a:moveTo>
                  <a:pt x="202407" y="30865"/>
                </a:moveTo>
                <a:cubicBezTo>
                  <a:pt x="196739" y="30751"/>
                  <a:pt x="191243" y="32836"/>
                  <a:pt x="187072" y="36675"/>
                </a:cubicBezTo>
                <a:cubicBezTo>
                  <a:pt x="183538" y="40104"/>
                  <a:pt x="181061" y="44467"/>
                  <a:pt x="179928" y="49248"/>
                </a:cubicBezTo>
                <a:lnTo>
                  <a:pt x="225267" y="49248"/>
                </a:lnTo>
                <a:cubicBezTo>
                  <a:pt x="224486" y="45619"/>
                  <a:pt x="222923" y="42209"/>
                  <a:pt x="220695" y="39247"/>
                </a:cubicBezTo>
                <a:cubicBezTo>
                  <a:pt x="218580" y="36618"/>
                  <a:pt x="215875" y="34522"/>
                  <a:pt x="212789" y="33151"/>
                </a:cubicBezTo>
                <a:cubicBezTo>
                  <a:pt x="209541" y="31636"/>
                  <a:pt x="205988" y="30865"/>
                  <a:pt x="202407" y="30865"/>
                </a:cubicBezTo>
                <a:close/>
                <a:moveTo>
                  <a:pt x="599885" y="30675"/>
                </a:moveTo>
                <a:cubicBezTo>
                  <a:pt x="595665" y="30637"/>
                  <a:pt x="591512" y="31761"/>
                  <a:pt x="587883" y="33914"/>
                </a:cubicBezTo>
                <a:cubicBezTo>
                  <a:pt x="584197" y="36047"/>
                  <a:pt x="581168" y="39143"/>
                  <a:pt x="579120" y="42867"/>
                </a:cubicBezTo>
                <a:cubicBezTo>
                  <a:pt x="576958" y="46601"/>
                  <a:pt x="575815" y="50839"/>
                  <a:pt x="575787" y="55154"/>
                </a:cubicBezTo>
                <a:cubicBezTo>
                  <a:pt x="575815" y="59469"/>
                  <a:pt x="576958" y="63708"/>
                  <a:pt x="579120" y="67442"/>
                </a:cubicBezTo>
                <a:cubicBezTo>
                  <a:pt x="581206" y="71204"/>
                  <a:pt x="584264" y="74328"/>
                  <a:pt x="587979" y="76490"/>
                </a:cubicBezTo>
                <a:cubicBezTo>
                  <a:pt x="591569" y="78672"/>
                  <a:pt x="595684" y="79824"/>
                  <a:pt x="599885" y="79824"/>
                </a:cubicBezTo>
                <a:cubicBezTo>
                  <a:pt x="604124" y="79796"/>
                  <a:pt x="608295" y="78681"/>
                  <a:pt x="611982" y="76586"/>
                </a:cubicBezTo>
                <a:cubicBezTo>
                  <a:pt x="615658" y="74509"/>
                  <a:pt x="618725" y="71480"/>
                  <a:pt x="620840" y="67823"/>
                </a:cubicBezTo>
                <a:cubicBezTo>
                  <a:pt x="622964" y="64013"/>
                  <a:pt x="624050" y="59707"/>
                  <a:pt x="623983" y="55345"/>
                </a:cubicBezTo>
                <a:cubicBezTo>
                  <a:pt x="624126" y="48773"/>
                  <a:pt x="621621" y="42429"/>
                  <a:pt x="617030" y="37724"/>
                </a:cubicBezTo>
                <a:cubicBezTo>
                  <a:pt x="612486" y="33209"/>
                  <a:pt x="606286" y="30770"/>
                  <a:pt x="599885" y="30961"/>
                </a:cubicBezTo>
                <a:close/>
                <a:moveTo>
                  <a:pt x="429673" y="30675"/>
                </a:moveTo>
                <a:cubicBezTo>
                  <a:pt x="425425" y="30627"/>
                  <a:pt x="421234" y="31751"/>
                  <a:pt x="417576" y="33913"/>
                </a:cubicBezTo>
                <a:cubicBezTo>
                  <a:pt x="413890" y="36047"/>
                  <a:pt x="410861" y="39142"/>
                  <a:pt x="408813" y="42867"/>
                </a:cubicBezTo>
                <a:cubicBezTo>
                  <a:pt x="406680" y="46610"/>
                  <a:pt x="405565" y="50848"/>
                  <a:pt x="405575" y="55154"/>
                </a:cubicBezTo>
                <a:cubicBezTo>
                  <a:pt x="405565" y="59459"/>
                  <a:pt x="406680" y="63698"/>
                  <a:pt x="408813" y="67441"/>
                </a:cubicBezTo>
                <a:cubicBezTo>
                  <a:pt x="410899" y="71203"/>
                  <a:pt x="413957" y="74328"/>
                  <a:pt x="417672" y="76490"/>
                </a:cubicBezTo>
                <a:cubicBezTo>
                  <a:pt x="421262" y="78671"/>
                  <a:pt x="425377" y="79823"/>
                  <a:pt x="429578" y="79823"/>
                </a:cubicBezTo>
                <a:cubicBezTo>
                  <a:pt x="433855" y="79785"/>
                  <a:pt x="438046" y="78671"/>
                  <a:pt x="441770" y="76585"/>
                </a:cubicBezTo>
                <a:cubicBezTo>
                  <a:pt x="445446" y="74528"/>
                  <a:pt x="448476" y="71499"/>
                  <a:pt x="450533" y="67822"/>
                </a:cubicBezTo>
                <a:cubicBezTo>
                  <a:pt x="452667" y="64012"/>
                  <a:pt x="453743" y="59707"/>
                  <a:pt x="453676" y="55344"/>
                </a:cubicBezTo>
                <a:cubicBezTo>
                  <a:pt x="453819" y="48772"/>
                  <a:pt x="451314" y="42428"/>
                  <a:pt x="446723" y="37723"/>
                </a:cubicBezTo>
                <a:cubicBezTo>
                  <a:pt x="442122" y="33122"/>
                  <a:pt x="435798" y="30665"/>
                  <a:pt x="429292" y="30960"/>
                </a:cubicBezTo>
                <a:close/>
                <a:moveTo>
                  <a:pt x="71723" y="24959"/>
                </a:moveTo>
                <a:lnTo>
                  <a:pt x="79819" y="24959"/>
                </a:lnTo>
                <a:lnTo>
                  <a:pt x="79819" y="85729"/>
                </a:lnTo>
                <a:lnTo>
                  <a:pt x="72009" y="85729"/>
                </a:lnTo>
                <a:close/>
                <a:moveTo>
                  <a:pt x="546544" y="24674"/>
                </a:moveTo>
                <a:lnTo>
                  <a:pt x="554355" y="24674"/>
                </a:lnTo>
                <a:lnTo>
                  <a:pt x="554355" y="85443"/>
                </a:lnTo>
                <a:lnTo>
                  <a:pt x="546544" y="85443"/>
                </a:lnTo>
                <a:close/>
                <a:moveTo>
                  <a:pt x="202311" y="23626"/>
                </a:moveTo>
                <a:cubicBezTo>
                  <a:pt x="211979" y="23283"/>
                  <a:pt x="221209" y="27655"/>
                  <a:pt x="227076" y="35342"/>
                </a:cubicBezTo>
                <a:cubicBezTo>
                  <a:pt x="231639" y="41285"/>
                  <a:pt x="234030" y="48620"/>
                  <a:pt x="233839" y="56106"/>
                </a:cubicBezTo>
                <a:lnTo>
                  <a:pt x="179166" y="56106"/>
                </a:lnTo>
                <a:cubicBezTo>
                  <a:pt x="179080" y="62545"/>
                  <a:pt x="181509" y="68765"/>
                  <a:pt x="185929" y="73442"/>
                </a:cubicBezTo>
                <a:cubicBezTo>
                  <a:pt x="190100" y="77937"/>
                  <a:pt x="195987" y="80433"/>
                  <a:pt x="202121" y="80300"/>
                </a:cubicBezTo>
                <a:cubicBezTo>
                  <a:pt x="205179" y="80290"/>
                  <a:pt x="208207" y="79738"/>
                  <a:pt x="211074" y="78680"/>
                </a:cubicBezTo>
                <a:cubicBezTo>
                  <a:pt x="213799" y="77661"/>
                  <a:pt x="216332" y="76213"/>
                  <a:pt x="218599" y="74394"/>
                </a:cubicBezTo>
                <a:cubicBezTo>
                  <a:pt x="221238" y="71784"/>
                  <a:pt x="223486" y="68793"/>
                  <a:pt x="225267" y="65536"/>
                </a:cubicBezTo>
                <a:lnTo>
                  <a:pt x="231839" y="69060"/>
                </a:lnTo>
                <a:cubicBezTo>
                  <a:pt x="229953" y="72880"/>
                  <a:pt x="227410" y="76328"/>
                  <a:pt x="224314" y="79252"/>
                </a:cubicBezTo>
                <a:cubicBezTo>
                  <a:pt x="221542" y="81824"/>
                  <a:pt x="218314" y="83862"/>
                  <a:pt x="214789" y="85253"/>
                </a:cubicBezTo>
                <a:cubicBezTo>
                  <a:pt x="210941" y="86643"/>
                  <a:pt x="206874" y="87320"/>
                  <a:pt x="202788" y="87253"/>
                </a:cubicBezTo>
                <a:cubicBezTo>
                  <a:pt x="193987" y="87834"/>
                  <a:pt x="185405" y="84319"/>
                  <a:pt x="179547" y="77728"/>
                </a:cubicBezTo>
                <a:cubicBezTo>
                  <a:pt x="174108" y="71699"/>
                  <a:pt x="171117" y="63850"/>
                  <a:pt x="171165" y="55725"/>
                </a:cubicBezTo>
                <a:cubicBezTo>
                  <a:pt x="171098" y="48267"/>
                  <a:pt x="173584" y="41000"/>
                  <a:pt x="178213" y="35151"/>
                </a:cubicBezTo>
                <a:cubicBezTo>
                  <a:pt x="183842" y="27560"/>
                  <a:pt x="192863" y="23245"/>
                  <a:pt x="202311" y="23626"/>
                </a:cubicBezTo>
                <a:close/>
                <a:moveTo>
                  <a:pt x="783051" y="23436"/>
                </a:moveTo>
                <a:cubicBezTo>
                  <a:pt x="791909" y="23207"/>
                  <a:pt x="800415" y="26903"/>
                  <a:pt x="806292" y="33532"/>
                </a:cubicBezTo>
                <a:cubicBezTo>
                  <a:pt x="811816" y="39514"/>
                  <a:pt x="814817" y="47391"/>
                  <a:pt x="814674" y="55535"/>
                </a:cubicBezTo>
                <a:cubicBezTo>
                  <a:pt x="814760" y="63812"/>
                  <a:pt x="811578" y="71785"/>
                  <a:pt x="805816" y="77728"/>
                </a:cubicBezTo>
                <a:cubicBezTo>
                  <a:pt x="799977" y="84062"/>
                  <a:pt x="791662" y="87539"/>
                  <a:pt x="783051" y="87253"/>
                </a:cubicBezTo>
                <a:cubicBezTo>
                  <a:pt x="774412" y="87558"/>
                  <a:pt x="766058" y="84081"/>
                  <a:pt x="760191" y="77728"/>
                </a:cubicBezTo>
                <a:cubicBezTo>
                  <a:pt x="754428" y="71785"/>
                  <a:pt x="751247" y="63812"/>
                  <a:pt x="751333" y="55535"/>
                </a:cubicBezTo>
                <a:cubicBezTo>
                  <a:pt x="751237" y="47429"/>
                  <a:pt x="754228" y="39600"/>
                  <a:pt x="759715" y="33627"/>
                </a:cubicBezTo>
                <a:cubicBezTo>
                  <a:pt x="765620" y="26969"/>
                  <a:pt x="774154" y="23236"/>
                  <a:pt x="783051" y="23436"/>
                </a:cubicBezTo>
                <a:close/>
                <a:moveTo>
                  <a:pt x="711804" y="23436"/>
                </a:moveTo>
                <a:cubicBezTo>
                  <a:pt x="715747" y="23407"/>
                  <a:pt x="719671" y="24017"/>
                  <a:pt x="723424" y="25246"/>
                </a:cubicBezTo>
                <a:cubicBezTo>
                  <a:pt x="726853" y="26322"/>
                  <a:pt x="730072" y="27960"/>
                  <a:pt x="732949" y="30103"/>
                </a:cubicBezTo>
                <a:cubicBezTo>
                  <a:pt x="735540" y="32170"/>
                  <a:pt x="737712" y="34732"/>
                  <a:pt x="739331" y="37628"/>
                </a:cubicBezTo>
                <a:lnTo>
                  <a:pt x="733139" y="41438"/>
                </a:lnTo>
                <a:cubicBezTo>
                  <a:pt x="728063" y="34466"/>
                  <a:pt x="719852" y="30475"/>
                  <a:pt x="711232" y="30770"/>
                </a:cubicBezTo>
                <a:cubicBezTo>
                  <a:pt x="704364" y="30570"/>
                  <a:pt x="697697" y="33142"/>
                  <a:pt x="692754" y="37914"/>
                </a:cubicBezTo>
                <a:cubicBezTo>
                  <a:pt x="687991" y="42410"/>
                  <a:pt x="685334" y="48696"/>
                  <a:pt x="685419" y="55249"/>
                </a:cubicBezTo>
                <a:cubicBezTo>
                  <a:pt x="685400" y="59640"/>
                  <a:pt x="686591" y="63955"/>
                  <a:pt x="688848" y="67727"/>
                </a:cubicBezTo>
                <a:cubicBezTo>
                  <a:pt x="691039" y="71756"/>
                  <a:pt x="694344" y="75061"/>
                  <a:pt x="698373" y="77252"/>
                </a:cubicBezTo>
                <a:cubicBezTo>
                  <a:pt x="702412" y="79414"/>
                  <a:pt x="706936" y="80529"/>
                  <a:pt x="711518" y="80491"/>
                </a:cubicBezTo>
                <a:cubicBezTo>
                  <a:pt x="720100" y="80624"/>
                  <a:pt x="728234" y="76661"/>
                  <a:pt x="733425" y="69823"/>
                </a:cubicBezTo>
                <a:lnTo>
                  <a:pt x="739616" y="73823"/>
                </a:lnTo>
                <a:cubicBezTo>
                  <a:pt x="736683" y="78205"/>
                  <a:pt x="732644" y="81719"/>
                  <a:pt x="727901" y="84015"/>
                </a:cubicBezTo>
                <a:cubicBezTo>
                  <a:pt x="722662" y="86482"/>
                  <a:pt x="716928" y="87720"/>
                  <a:pt x="711137" y="87634"/>
                </a:cubicBezTo>
                <a:cubicBezTo>
                  <a:pt x="702240" y="87806"/>
                  <a:pt x="693649" y="84367"/>
                  <a:pt x="687324" y="78109"/>
                </a:cubicBezTo>
                <a:cubicBezTo>
                  <a:pt x="681114" y="72375"/>
                  <a:pt x="677647" y="64270"/>
                  <a:pt x="677799" y="55821"/>
                </a:cubicBezTo>
                <a:cubicBezTo>
                  <a:pt x="677790" y="50058"/>
                  <a:pt x="679342" y="44400"/>
                  <a:pt x="682276" y="39438"/>
                </a:cubicBezTo>
                <a:cubicBezTo>
                  <a:pt x="685162" y="34437"/>
                  <a:pt x="689382" y="30351"/>
                  <a:pt x="694468" y="27627"/>
                </a:cubicBezTo>
                <a:cubicBezTo>
                  <a:pt x="699802" y="24808"/>
                  <a:pt x="705765" y="23369"/>
                  <a:pt x="711804" y="23436"/>
                </a:cubicBezTo>
                <a:close/>
                <a:moveTo>
                  <a:pt x="262414" y="23245"/>
                </a:moveTo>
                <a:cubicBezTo>
                  <a:pt x="268786" y="23798"/>
                  <a:pt x="274692" y="26807"/>
                  <a:pt x="278892" y="31627"/>
                </a:cubicBezTo>
                <a:lnTo>
                  <a:pt x="273939" y="36771"/>
                </a:lnTo>
                <a:cubicBezTo>
                  <a:pt x="270777" y="33246"/>
                  <a:pt x="266376" y="31094"/>
                  <a:pt x="261652" y="30770"/>
                </a:cubicBezTo>
                <a:cubicBezTo>
                  <a:pt x="259223" y="30732"/>
                  <a:pt x="256871" y="31618"/>
                  <a:pt x="255080" y="33246"/>
                </a:cubicBezTo>
                <a:cubicBezTo>
                  <a:pt x="253394" y="34704"/>
                  <a:pt x="252422" y="36828"/>
                  <a:pt x="252413" y="39056"/>
                </a:cubicBezTo>
                <a:cubicBezTo>
                  <a:pt x="252499" y="41152"/>
                  <a:pt x="253261" y="43162"/>
                  <a:pt x="254604" y="44772"/>
                </a:cubicBezTo>
                <a:cubicBezTo>
                  <a:pt x="257385" y="47439"/>
                  <a:pt x="260604" y="49601"/>
                  <a:pt x="264129" y="51153"/>
                </a:cubicBezTo>
                <a:cubicBezTo>
                  <a:pt x="268643" y="53201"/>
                  <a:pt x="272701" y="56154"/>
                  <a:pt x="276035" y="59821"/>
                </a:cubicBezTo>
                <a:cubicBezTo>
                  <a:pt x="278016" y="62602"/>
                  <a:pt x="279073" y="65936"/>
                  <a:pt x="279083" y="69346"/>
                </a:cubicBezTo>
                <a:cubicBezTo>
                  <a:pt x="279130" y="74109"/>
                  <a:pt x="277235" y="78681"/>
                  <a:pt x="273844" y="82014"/>
                </a:cubicBezTo>
                <a:cubicBezTo>
                  <a:pt x="270339" y="85434"/>
                  <a:pt x="265595" y="87291"/>
                  <a:pt x="260699" y="87158"/>
                </a:cubicBezTo>
                <a:cubicBezTo>
                  <a:pt x="257204" y="87158"/>
                  <a:pt x="253756" y="86377"/>
                  <a:pt x="250603" y="84872"/>
                </a:cubicBezTo>
                <a:cubicBezTo>
                  <a:pt x="247526" y="83405"/>
                  <a:pt x="244821" y="81262"/>
                  <a:pt x="242697" y="78585"/>
                </a:cubicBezTo>
                <a:lnTo>
                  <a:pt x="247650" y="72966"/>
                </a:lnTo>
                <a:cubicBezTo>
                  <a:pt x="250651" y="76995"/>
                  <a:pt x="255299" y="79471"/>
                  <a:pt x="260319" y="79728"/>
                </a:cubicBezTo>
                <a:cubicBezTo>
                  <a:pt x="263262" y="79814"/>
                  <a:pt x="266129" y="78757"/>
                  <a:pt x="268320" y="76776"/>
                </a:cubicBezTo>
                <a:cubicBezTo>
                  <a:pt x="270406" y="74985"/>
                  <a:pt x="271625" y="72385"/>
                  <a:pt x="271653" y="69632"/>
                </a:cubicBezTo>
                <a:cubicBezTo>
                  <a:pt x="271634" y="67441"/>
                  <a:pt x="270863" y="65317"/>
                  <a:pt x="269463" y="63631"/>
                </a:cubicBezTo>
                <a:cubicBezTo>
                  <a:pt x="266653" y="60983"/>
                  <a:pt x="263433" y="58802"/>
                  <a:pt x="259938" y="57154"/>
                </a:cubicBezTo>
                <a:cubicBezTo>
                  <a:pt x="255623" y="55259"/>
                  <a:pt x="251784" y="52430"/>
                  <a:pt x="248698" y="48867"/>
                </a:cubicBezTo>
                <a:cubicBezTo>
                  <a:pt x="246698" y="46105"/>
                  <a:pt x="245660" y="42752"/>
                  <a:pt x="245745" y="39342"/>
                </a:cubicBezTo>
                <a:cubicBezTo>
                  <a:pt x="245631" y="34999"/>
                  <a:pt x="247355" y="30808"/>
                  <a:pt x="250508" y="27817"/>
                </a:cubicBezTo>
                <a:cubicBezTo>
                  <a:pt x="253699" y="24760"/>
                  <a:pt x="257994" y="23112"/>
                  <a:pt x="262414" y="23245"/>
                </a:cubicBezTo>
                <a:close/>
                <a:moveTo>
                  <a:pt x="19813" y="23245"/>
                </a:moveTo>
                <a:cubicBezTo>
                  <a:pt x="26146" y="23845"/>
                  <a:pt x="32005" y="26836"/>
                  <a:pt x="36196" y="31627"/>
                </a:cubicBezTo>
                <a:lnTo>
                  <a:pt x="31147" y="36771"/>
                </a:lnTo>
                <a:cubicBezTo>
                  <a:pt x="28023" y="33256"/>
                  <a:pt x="23651" y="31104"/>
                  <a:pt x="18955" y="30770"/>
                </a:cubicBezTo>
                <a:cubicBezTo>
                  <a:pt x="16526" y="30732"/>
                  <a:pt x="14174" y="31618"/>
                  <a:pt x="12383" y="33247"/>
                </a:cubicBezTo>
                <a:cubicBezTo>
                  <a:pt x="10697" y="34704"/>
                  <a:pt x="9725" y="36828"/>
                  <a:pt x="9716" y="39057"/>
                </a:cubicBezTo>
                <a:cubicBezTo>
                  <a:pt x="9802" y="41152"/>
                  <a:pt x="10564" y="43162"/>
                  <a:pt x="11907" y="44772"/>
                </a:cubicBezTo>
                <a:cubicBezTo>
                  <a:pt x="14688" y="47439"/>
                  <a:pt x="17907" y="49601"/>
                  <a:pt x="21432" y="51154"/>
                </a:cubicBezTo>
                <a:cubicBezTo>
                  <a:pt x="25928" y="53201"/>
                  <a:pt x="29947" y="56145"/>
                  <a:pt x="33243" y="59821"/>
                </a:cubicBezTo>
                <a:cubicBezTo>
                  <a:pt x="35291" y="62574"/>
                  <a:pt x="36396" y="65917"/>
                  <a:pt x="36386" y="69346"/>
                </a:cubicBezTo>
                <a:cubicBezTo>
                  <a:pt x="36443" y="74128"/>
                  <a:pt x="34510" y="78710"/>
                  <a:pt x="31052" y="82015"/>
                </a:cubicBezTo>
                <a:cubicBezTo>
                  <a:pt x="27594" y="85453"/>
                  <a:pt x="22880" y="87311"/>
                  <a:pt x="18003" y="87158"/>
                </a:cubicBezTo>
                <a:cubicBezTo>
                  <a:pt x="14507" y="87158"/>
                  <a:pt x="11059" y="86377"/>
                  <a:pt x="7906" y="84872"/>
                </a:cubicBezTo>
                <a:cubicBezTo>
                  <a:pt x="4820" y="83405"/>
                  <a:pt x="2124" y="81262"/>
                  <a:pt x="0" y="78586"/>
                </a:cubicBezTo>
                <a:lnTo>
                  <a:pt x="4954" y="72966"/>
                </a:lnTo>
                <a:cubicBezTo>
                  <a:pt x="7954" y="76995"/>
                  <a:pt x="12602" y="79472"/>
                  <a:pt x="17622" y="79729"/>
                </a:cubicBezTo>
                <a:cubicBezTo>
                  <a:pt x="20574" y="79814"/>
                  <a:pt x="23432" y="78757"/>
                  <a:pt x="25623" y="76776"/>
                </a:cubicBezTo>
                <a:cubicBezTo>
                  <a:pt x="27718" y="74985"/>
                  <a:pt x="28928" y="72385"/>
                  <a:pt x="28956" y="69632"/>
                </a:cubicBezTo>
                <a:cubicBezTo>
                  <a:pt x="28937" y="67441"/>
                  <a:pt x="28166" y="65317"/>
                  <a:pt x="26766" y="63631"/>
                </a:cubicBezTo>
                <a:cubicBezTo>
                  <a:pt x="23956" y="60974"/>
                  <a:pt x="20746" y="58793"/>
                  <a:pt x="17241" y="57154"/>
                </a:cubicBezTo>
                <a:cubicBezTo>
                  <a:pt x="12973" y="55230"/>
                  <a:pt x="9163" y="52401"/>
                  <a:pt x="6097" y="48868"/>
                </a:cubicBezTo>
                <a:cubicBezTo>
                  <a:pt x="4096" y="46105"/>
                  <a:pt x="3058" y="42753"/>
                  <a:pt x="3144" y="39343"/>
                </a:cubicBezTo>
                <a:cubicBezTo>
                  <a:pt x="2991" y="34990"/>
                  <a:pt x="4725" y="30789"/>
                  <a:pt x="7906" y="27817"/>
                </a:cubicBezTo>
                <a:cubicBezTo>
                  <a:pt x="11088" y="24741"/>
                  <a:pt x="15383" y="23083"/>
                  <a:pt x="19813" y="23245"/>
                </a:cubicBezTo>
                <a:close/>
                <a:moveTo>
                  <a:pt x="857726" y="23150"/>
                </a:moveTo>
                <a:cubicBezTo>
                  <a:pt x="860612" y="23141"/>
                  <a:pt x="863460" y="23722"/>
                  <a:pt x="866108" y="24865"/>
                </a:cubicBezTo>
                <a:cubicBezTo>
                  <a:pt x="868594" y="25865"/>
                  <a:pt x="870813" y="27427"/>
                  <a:pt x="872585" y="29437"/>
                </a:cubicBezTo>
                <a:cubicBezTo>
                  <a:pt x="874576" y="31885"/>
                  <a:pt x="876071" y="34695"/>
                  <a:pt x="876966" y="37724"/>
                </a:cubicBezTo>
                <a:cubicBezTo>
                  <a:pt x="879157" y="33352"/>
                  <a:pt x="882443" y="29608"/>
                  <a:pt x="886491" y="26865"/>
                </a:cubicBezTo>
                <a:cubicBezTo>
                  <a:pt x="890235" y="24436"/>
                  <a:pt x="894607" y="23141"/>
                  <a:pt x="899065" y="23150"/>
                </a:cubicBezTo>
                <a:cubicBezTo>
                  <a:pt x="903008" y="23065"/>
                  <a:pt x="906894" y="24160"/>
                  <a:pt x="910209" y="26294"/>
                </a:cubicBezTo>
                <a:cubicBezTo>
                  <a:pt x="913438" y="28446"/>
                  <a:pt x="915933" y="31542"/>
                  <a:pt x="917352" y="35152"/>
                </a:cubicBezTo>
                <a:cubicBezTo>
                  <a:pt x="919219" y="40667"/>
                  <a:pt x="920029" y="46486"/>
                  <a:pt x="919734" y="52297"/>
                </a:cubicBezTo>
                <a:lnTo>
                  <a:pt x="919734" y="85444"/>
                </a:lnTo>
                <a:lnTo>
                  <a:pt x="911733" y="85444"/>
                </a:lnTo>
                <a:lnTo>
                  <a:pt x="911733" y="52297"/>
                </a:lnTo>
                <a:cubicBezTo>
                  <a:pt x="911990" y="47772"/>
                  <a:pt x="911504" y="43239"/>
                  <a:pt x="910304" y="38867"/>
                </a:cubicBezTo>
                <a:cubicBezTo>
                  <a:pt x="909428" y="36419"/>
                  <a:pt x="907751" y="34333"/>
                  <a:pt x="905541" y="32961"/>
                </a:cubicBezTo>
                <a:cubicBezTo>
                  <a:pt x="903170" y="31418"/>
                  <a:pt x="900369" y="30646"/>
                  <a:pt x="897541" y="30770"/>
                </a:cubicBezTo>
                <a:cubicBezTo>
                  <a:pt x="893807" y="30713"/>
                  <a:pt x="890159" y="31885"/>
                  <a:pt x="887158" y="34104"/>
                </a:cubicBezTo>
                <a:cubicBezTo>
                  <a:pt x="884034" y="36304"/>
                  <a:pt x="881643" y="39390"/>
                  <a:pt x="880300" y="42962"/>
                </a:cubicBezTo>
                <a:cubicBezTo>
                  <a:pt x="878500" y="49144"/>
                  <a:pt x="877757" y="55583"/>
                  <a:pt x="878109" y="62012"/>
                </a:cubicBezTo>
                <a:lnTo>
                  <a:pt x="878109" y="85825"/>
                </a:lnTo>
                <a:lnTo>
                  <a:pt x="870394" y="85825"/>
                </a:lnTo>
                <a:lnTo>
                  <a:pt x="870394" y="54678"/>
                </a:lnTo>
                <a:cubicBezTo>
                  <a:pt x="870623" y="49687"/>
                  <a:pt x="870175" y="44686"/>
                  <a:pt x="869061" y="39819"/>
                </a:cubicBezTo>
                <a:cubicBezTo>
                  <a:pt x="868194" y="37238"/>
                  <a:pt x="866527" y="34999"/>
                  <a:pt x="864298" y="33437"/>
                </a:cubicBezTo>
                <a:cubicBezTo>
                  <a:pt x="861888" y="31875"/>
                  <a:pt x="859069" y="31075"/>
                  <a:pt x="856202" y="31151"/>
                </a:cubicBezTo>
                <a:cubicBezTo>
                  <a:pt x="852554" y="31142"/>
                  <a:pt x="848991" y="32275"/>
                  <a:pt x="846010" y="34390"/>
                </a:cubicBezTo>
                <a:cubicBezTo>
                  <a:pt x="842867" y="36552"/>
                  <a:pt x="840447" y="39600"/>
                  <a:pt x="839057" y="43153"/>
                </a:cubicBezTo>
                <a:cubicBezTo>
                  <a:pt x="837276" y="48620"/>
                  <a:pt x="836504" y="54364"/>
                  <a:pt x="836771" y="60107"/>
                </a:cubicBezTo>
                <a:lnTo>
                  <a:pt x="836771" y="85825"/>
                </a:lnTo>
                <a:lnTo>
                  <a:pt x="828960" y="85825"/>
                </a:lnTo>
                <a:lnTo>
                  <a:pt x="829056" y="24674"/>
                </a:lnTo>
                <a:lnTo>
                  <a:pt x="836866" y="24674"/>
                </a:lnTo>
                <a:lnTo>
                  <a:pt x="836866" y="35152"/>
                </a:lnTo>
                <a:cubicBezTo>
                  <a:pt x="839105" y="31828"/>
                  <a:pt x="841953" y="28951"/>
                  <a:pt x="845248" y="26675"/>
                </a:cubicBezTo>
                <a:cubicBezTo>
                  <a:pt x="849011" y="24379"/>
                  <a:pt x="853325" y="23160"/>
                  <a:pt x="857726" y="23150"/>
                </a:cubicBezTo>
                <a:close/>
                <a:moveTo>
                  <a:pt x="321373" y="23149"/>
                </a:moveTo>
                <a:cubicBezTo>
                  <a:pt x="324259" y="23140"/>
                  <a:pt x="327107" y="23721"/>
                  <a:pt x="329755" y="24864"/>
                </a:cubicBezTo>
                <a:cubicBezTo>
                  <a:pt x="332222" y="25893"/>
                  <a:pt x="334442" y="27455"/>
                  <a:pt x="336232" y="29436"/>
                </a:cubicBezTo>
                <a:cubicBezTo>
                  <a:pt x="338194" y="31903"/>
                  <a:pt x="339671" y="34713"/>
                  <a:pt x="340614" y="37723"/>
                </a:cubicBezTo>
                <a:cubicBezTo>
                  <a:pt x="342804" y="33351"/>
                  <a:pt x="346091" y="29608"/>
                  <a:pt x="350139" y="26864"/>
                </a:cubicBezTo>
                <a:cubicBezTo>
                  <a:pt x="353882" y="24435"/>
                  <a:pt x="358254" y="23140"/>
                  <a:pt x="362712" y="23149"/>
                </a:cubicBezTo>
                <a:cubicBezTo>
                  <a:pt x="366655" y="23083"/>
                  <a:pt x="370532" y="24178"/>
                  <a:pt x="373856" y="26293"/>
                </a:cubicBezTo>
                <a:cubicBezTo>
                  <a:pt x="377047" y="28493"/>
                  <a:pt x="379523" y="31570"/>
                  <a:pt x="381000" y="35151"/>
                </a:cubicBezTo>
                <a:cubicBezTo>
                  <a:pt x="382781" y="40685"/>
                  <a:pt x="383552" y="46486"/>
                  <a:pt x="383286" y="52296"/>
                </a:cubicBezTo>
                <a:lnTo>
                  <a:pt x="383286" y="85443"/>
                </a:lnTo>
                <a:lnTo>
                  <a:pt x="375380" y="85443"/>
                </a:lnTo>
                <a:lnTo>
                  <a:pt x="375380" y="52296"/>
                </a:lnTo>
                <a:cubicBezTo>
                  <a:pt x="375637" y="47772"/>
                  <a:pt x="375152" y="43238"/>
                  <a:pt x="373951" y="38866"/>
                </a:cubicBezTo>
                <a:cubicBezTo>
                  <a:pt x="373046" y="36437"/>
                  <a:pt x="371370" y="34360"/>
                  <a:pt x="369189" y="32960"/>
                </a:cubicBezTo>
                <a:cubicBezTo>
                  <a:pt x="366808" y="31436"/>
                  <a:pt x="364017" y="30674"/>
                  <a:pt x="361188" y="30769"/>
                </a:cubicBezTo>
                <a:cubicBezTo>
                  <a:pt x="357454" y="30712"/>
                  <a:pt x="353806" y="31884"/>
                  <a:pt x="350806" y="34103"/>
                </a:cubicBezTo>
                <a:cubicBezTo>
                  <a:pt x="347681" y="36303"/>
                  <a:pt x="345291" y="39390"/>
                  <a:pt x="343948" y="42961"/>
                </a:cubicBezTo>
                <a:cubicBezTo>
                  <a:pt x="342100" y="49134"/>
                  <a:pt x="341357" y="55582"/>
                  <a:pt x="341757" y="62011"/>
                </a:cubicBezTo>
                <a:lnTo>
                  <a:pt x="341757" y="85824"/>
                </a:lnTo>
                <a:lnTo>
                  <a:pt x="333946" y="85824"/>
                </a:lnTo>
                <a:lnTo>
                  <a:pt x="333946" y="54677"/>
                </a:lnTo>
                <a:cubicBezTo>
                  <a:pt x="334213" y="49677"/>
                  <a:pt x="333727" y="44676"/>
                  <a:pt x="332518" y="39818"/>
                </a:cubicBezTo>
                <a:cubicBezTo>
                  <a:pt x="331679" y="37218"/>
                  <a:pt x="330003" y="34980"/>
                  <a:pt x="327755" y="33436"/>
                </a:cubicBezTo>
                <a:cubicBezTo>
                  <a:pt x="325345" y="31874"/>
                  <a:pt x="322526" y="31074"/>
                  <a:pt x="319659" y="31150"/>
                </a:cubicBezTo>
                <a:cubicBezTo>
                  <a:pt x="316039" y="31141"/>
                  <a:pt x="312505" y="32274"/>
                  <a:pt x="309562" y="34389"/>
                </a:cubicBezTo>
                <a:cubicBezTo>
                  <a:pt x="306419" y="36551"/>
                  <a:pt x="304000" y="39599"/>
                  <a:pt x="302609" y="43152"/>
                </a:cubicBezTo>
                <a:cubicBezTo>
                  <a:pt x="300828" y="48619"/>
                  <a:pt x="300056" y="54363"/>
                  <a:pt x="300323" y="60107"/>
                </a:cubicBezTo>
                <a:lnTo>
                  <a:pt x="300323" y="85824"/>
                </a:lnTo>
                <a:lnTo>
                  <a:pt x="292512" y="85824"/>
                </a:lnTo>
                <a:lnTo>
                  <a:pt x="292703" y="24674"/>
                </a:lnTo>
                <a:lnTo>
                  <a:pt x="300514" y="24674"/>
                </a:lnTo>
                <a:lnTo>
                  <a:pt x="300514" y="35151"/>
                </a:lnTo>
                <a:cubicBezTo>
                  <a:pt x="302752" y="31827"/>
                  <a:pt x="305600" y="28950"/>
                  <a:pt x="308895" y="26674"/>
                </a:cubicBezTo>
                <a:cubicBezTo>
                  <a:pt x="312648" y="24359"/>
                  <a:pt x="316963" y="23140"/>
                  <a:pt x="321373" y="23149"/>
                </a:cubicBezTo>
                <a:close/>
                <a:moveTo>
                  <a:pt x="508635" y="22959"/>
                </a:moveTo>
                <a:cubicBezTo>
                  <a:pt x="512921" y="22883"/>
                  <a:pt x="517131" y="24073"/>
                  <a:pt x="520731" y="26388"/>
                </a:cubicBezTo>
                <a:cubicBezTo>
                  <a:pt x="524237" y="28703"/>
                  <a:pt x="526961" y="32017"/>
                  <a:pt x="528542" y="35913"/>
                </a:cubicBezTo>
                <a:cubicBezTo>
                  <a:pt x="530475" y="41809"/>
                  <a:pt x="531314" y="48000"/>
                  <a:pt x="531018" y="54201"/>
                </a:cubicBezTo>
                <a:lnTo>
                  <a:pt x="531018" y="85443"/>
                </a:lnTo>
                <a:lnTo>
                  <a:pt x="523208" y="85443"/>
                </a:lnTo>
                <a:lnTo>
                  <a:pt x="523208" y="56868"/>
                </a:lnTo>
                <a:cubicBezTo>
                  <a:pt x="523379" y="52182"/>
                  <a:pt x="523094" y="47495"/>
                  <a:pt x="522351" y="42866"/>
                </a:cubicBezTo>
                <a:cubicBezTo>
                  <a:pt x="521789" y="39171"/>
                  <a:pt x="519931" y="35799"/>
                  <a:pt x="517112" y="33341"/>
                </a:cubicBezTo>
                <a:cubicBezTo>
                  <a:pt x="514216" y="31217"/>
                  <a:pt x="510692" y="30150"/>
                  <a:pt x="507111" y="30293"/>
                </a:cubicBezTo>
                <a:cubicBezTo>
                  <a:pt x="502415" y="30255"/>
                  <a:pt x="497872" y="31951"/>
                  <a:pt x="494347" y="35056"/>
                </a:cubicBezTo>
                <a:cubicBezTo>
                  <a:pt x="490709" y="37989"/>
                  <a:pt x="488127" y="42038"/>
                  <a:pt x="487013" y="46581"/>
                </a:cubicBezTo>
                <a:cubicBezTo>
                  <a:pt x="486060" y="52048"/>
                  <a:pt x="485670" y="57601"/>
                  <a:pt x="485870" y="63154"/>
                </a:cubicBezTo>
                <a:lnTo>
                  <a:pt x="485870" y="85443"/>
                </a:lnTo>
                <a:lnTo>
                  <a:pt x="478059" y="85443"/>
                </a:lnTo>
                <a:lnTo>
                  <a:pt x="478059" y="24673"/>
                </a:lnTo>
                <a:lnTo>
                  <a:pt x="485870" y="24673"/>
                </a:lnTo>
                <a:lnTo>
                  <a:pt x="485870" y="35532"/>
                </a:lnTo>
                <a:cubicBezTo>
                  <a:pt x="488623" y="31665"/>
                  <a:pt x="492166" y="28417"/>
                  <a:pt x="496252" y="26007"/>
                </a:cubicBezTo>
                <a:cubicBezTo>
                  <a:pt x="500062" y="23988"/>
                  <a:pt x="504320" y="22940"/>
                  <a:pt x="508635" y="22959"/>
                </a:cubicBezTo>
                <a:close/>
                <a:moveTo>
                  <a:pt x="599218" y="22769"/>
                </a:moveTo>
                <a:cubicBezTo>
                  <a:pt x="603914" y="22712"/>
                  <a:pt x="608553" y="23788"/>
                  <a:pt x="612744" y="25913"/>
                </a:cubicBezTo>
                <a:cubicBezTo>
                  <a:pt x="616954" y="28227"/>
                  <a:pt x="620573" y="31485"/>
                  <a:pt x="623316" y="35438"/>
                </a:cubicBezTo>
                <a:lnTo>
                  <a:pt x="623316" y="24674"/>
                </a:lnTo>
                <a:lnTo>
                  <a:pt x="631127" y="24674"/>
                </a:lnTo>
                <a:lnTo>
                  <a:pt x="631127" y="85444"/>
                </a:lnTo>
                <a:lnTo>
                  <a:pt x="623412" y="85444"/>
                </a:lnTo>
                <a:lnTo>
                  <a:pt x="623412" y="74966"/>
                </a:lnTo>
                <a:cubicBezTo>
                  <a:pt x="620449" y="78700"/>
                  <a:pt x="616716" y="81758"/>
                  <a:pt x="612458" y="83920"/>
                </a:cubicBezTo>
                <a:cubicBezTo>
                  <a:pt x="608295" y="86015"/>
                  <a:pt x="603685" y="87063"/>
                  <a:pt x="599028" y="86968"/>
                </a:cubicBezTo>
                <a:cubicBezTo>
                  <a:pt x="590684" y="87015"/>
                  <a:pt x="582702" y="83558"/>
                  <a:pt x="577025" y="77443"/>
                </a:cubicBezTo>
                <a:cubicBezTo>
                  <a:pt x="570862" y="71480"/>
                  <a:pt x="567414" y="63251"/>
                  <a:pt x="567500" y="54678"/>
                </a:cubicBezTo>
                <a:cubicBezTo>
                  <a:pt x="567424" y="46220"/>
                  <a:pt x="570872" y="38105"/>
                  <a:pt x="577025" y="32294"/>
                </a:cubicBezTo>
                <a:cubicBezTo>
                  <a:pt x="582740" y="26122"/>
                  <a:pt x="590808" y="22655"/>
                  <a:pt x="599218" y="22769"/>
                </a:cubicBezTo>
                <a:close/>
                <a:moveTo>
                  <a:pt x="428911" y="22769"/>
                </a:moveTo>
                <a:cubicBezTo>
                  <a:pt x="433607" y="22712"/>
                  <a:pt x="438246" y="23788"/>
                  <a:pt x="442437" y="25912"/>
                </a:cubicBezTo>
                <a:cubicBezTo>
                  <a:pt x="446647" y="28227"/>
                  <a:pt x="450266" y="31484"/>
                  <a:pt x="453009" y="35437"/>
                </a:cubicBezTo>
                <a:lnTo>
                  <a:pt x="453009" y="24674"/>
                </a:lnTo>
                <a:lnTo>
                  <a:pt x="460820" y="24674"/>
                </a:lnTo>
                <a:lnTo>
                  <a:pt x="460820" y="85443"/>
                </a:lnTo>
                <a:lnTo>
                  <a:pt x="453105" y="85443"/>
                </a:lnTo>
                <a:lnTo>
                  <a:pt x="453105" y="74966"/>
                </a:lnTo>
                <a:cubicBezTo>
                  <a:pt x="450162" y="78719"/>
                  <a:pt x="446418" y="81786"/>
                  <a:pt x="442151" y="83919"/>
                </a:cubicBezTo>
                <a:cubicBezTo>
                  <a:pt x="437988" y="86015"/>
                  <a:pt x="433378" y="87063"/>
                  <a:pt x="428721" y="86967"/>
                </a:cubicBezTo>
                <a:cubicBezTo>
                  <a:pt x="420377" y="87015"/>
                  <a:pt x="412395" y="83557"/>
                  <a:pt x="406718" y="77442"/>
                </a:cubicBezTo>
                <a:cubicBezTo>
                  <a:pt x="400555" y="71480"/>
                  <a:pt x="397107" y="63250"/>
                  <a:pt x="397193" y="54677"/>
                </a:cubicBezTo>
                <a:cubicBezTo>
                  <a:pt x="397155" y="46229"/>
                  <a:pt x="400603" y="38132"/>
                  <a:pt x="406718" y="32294"/>
                </a:cubicBezTo>
                <a:cubicBezTo>
                  <a:pt x="412452" y="26141"/>
                  <a:pt x="420501" y="22683"/>
                  <a:pt x="428911" y="22769"/>
                </a:cubicBezTo>
                <a:close/>
                <a:moveTo>
                  <a:pt x="48863" y="1529"/>
                </a:moveTo>
                <a:lnTo>
                  <a:pt x="56674" y="1529"/>
                </a:lnTo>
                <a:lnTo>
                  <a:pt x="56674" y="85730"/>
                </a:lnTo>
                <a:lnTo>
                  <a:pt x="48863" y="85730"/>
                </a:lnTo>
                <a:close/>
                <a:moveTo>
                  <a:pt x="148209" y="1147"/>
                </a:moveTo>
                <a:lnTo>
                  <a:pt x="156020" y="1528"/>
                </a:lnTo>
                <a:lnTo>
                  <a:pt x="156020" y="85729"/>
                </a:lnTo>
                <a:lnTo>
                  <a:pt x="148305" y="85729"/>
                </a:lnTo>
                <a:lnTo>
                  <a:pt x="148305" y="75251"/>
                </a:lnTo>
                <a:cubicBezTo>
                  <a:pt x="145342" y="78985"/>
                  <a:pt x="141609" y="82042"/>
                  <a:pt x="137351" y="84205"/>
                </a:cubicBezTo>
                <a:cubicBezTo>
                  <a:pt x="133188" y="86300"/>
                  <a:pt x="128578" y="87348"/>
                  <a:pt x="123921" y="87253"/>
                </a:cubicBezTo>
                <a:cubicBezTo>
                  <a:pt x="115577" y="87300"/>
                  <a:pt x="107595" y="83843"/>
                  <a:pt x="101918" y="77728"/>
                </a:cubicBezTo>
                <a:cubicBezTo>
                  <a:pt x="95755" y="71765"/>
                  <a:pt x="92307" y="63535"/>
                  <a:pt x="92393" y="54963"/>
                </a:cubicBezTo>
                <a:cubicBezTo>
                  <a:pt x="92355" y="46514"/>
                  <a:pt x="95803" y="38418"/>
                  <a:pt x="101918" y="32579"/>
                </a:cubicBezTo>
                <a:cubicBezTo>
                  <a:pt x="107633" y="26407"/>
                  <a:pt x="115701" y="22940"/>
                  <a:pt x="124111" y="23054"/>
                </a:cubicBezTo>
                <a:cubicBezTo>
                  <a:pt x="128807" y="22997"/>
                  <a:pt x="133446" y="24073"/>
                  <a:pt x="137637" y="26197"/>
                </a:cubicBezTo>
                <a:cubicBezTo>
                  <a:pt x="141847" y="28512"/>
                  <a:pt x="145466" y="31769"/>
                  <a:pt x="148209" y="35722"/>
                </a:cubicBezTo>
                <a:close/>
                <a:moveTo>
                  <a:pt x="550450" y="4"/>
                </a:moveTo>
                <a:cubicBezTo>
                  <a:pt x="552183" y="-63"/>
                  <a:pt x="553850" y="633"/>
                  <a:pt x="555022" y="1909"/>
                </a:cubicBezTo>
                <a:cubicBezTo>
                  <a:pt x="556260" y="3109"/>
                  <a:pt x="556946" y="4757"/>
                  <a:pt x="556927" y="6481"/>
                </a:cubicBezTo>
                <a:cubicBezTo>
                  <a:pt x="556927" y="8167"/>
                  <a:pt x="556241" y="9786"/>
                  <a:pt x="555022" y="10958"/>
                </a:cubicBezTo>
                <a:cubicBezTo>
                  <a:pt x="553822" y="12196"/>
                  <a:pt x="552174" y="12882"/>
                  <a:pt x="550450" y="12863"/>
                </a:cubicBezTo>
                <a:cubicBezTo>
                  <a:pt x="548764" y="12863"/>
                  <a:pt x="547144" y="12177"/>
                  <a:pt x="545973" y="10958"/>
                </a:cubicBezTo>
                <a:cubicBezTo>
                  <a:pt x="544754" y="9786"/>
                  <a:pt x="544068" y="8167"/>
                  <a:pt x="544068" y="6481"/>
                </a:cubicBezTo>
                <a:cubicBezTo>
                  <a:pt x="544049" y="4757"/>
                  <a:pt x="544735" y="3109"/>
                  <a:pt x="545973" y="1909"/>
                </a:cubicBezTo>
                <a:cubicBezTo>
                  <a:pt x="547116" y="652"/>
                  <a:pt x="548754" y="-44"/>
                  <a:pt x="550450" y="4"/>
                </a:cubicBezTo>
                <a:close/>
                <a:moveTo>
                  <a:pt x="75628" y="4"/>
                </a:moveTo>
                <a:cubicBezTo>
                  <a:pt x="77362" y="-63"/>
                  <a:pt x="79029" y="633"/>
                  <a:pt x="80200" y="1909"/>
                </a:cubicBezTo>
                <a:cubicBezTo>
                  <a:pt x="81439" y="3109"/>
                  <a:pt x="82124" y="4757"/>
                  <a:pt x="82105" y="6481"/>
                </a:cubicBezTo>
                <a:cubicBezTo>
                  <a:pt x="82105" y="8167"/>
                  <a:pt x="81420" y="9786"/>
                  <a:pt x="80200" y="10958"/>
                </a:cubicBezTo>
                <a:cubicBezTo>
                  <a:pt x="79000" y="12196"/>
                  <a:pt x="77352" y="12882"/>
                  <a:pt x="75628" y="12863"/>
                </a:cubicBezTo>
                <a:cubicBezTo>
                  <a:pt x="73942" y="12863"/>
                  <a:pt x="72323" y="12177"/>
                  <a:pt x="71152" y="10958"/>
                </a:cubicBezTo>
                <a:cubicBezTo>
                  <a:pt x="69932" y="9786"/>
                  <a:pt x="69247" y="8167"/>
                  <a:pt x="69247" y="6481"/>
                </a:cubicBezTo>
                <a:cubicBezTo>
                  <a:pt x="69228" y="4757"/>
                  <a:pt x="69913" y="3109"/>
                  <a:pt x="71152" y="1909"/>
                </a:cubicBezTo>
                <a:cubicBezTo>
                  <a:pt x="72295" y="652"/>
                  <a:pt x="73933" y="-44"/>
                  <a:pt x="75628" y="4"/>
                </a:cubicBezTo>
                <a:close/>
              </a:path>
            </a:pathLst>
          </a:custGeom>
          <a:solidFill>
            <a:srgbClr val="66666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MAIN_POINT">
    <p:bg>
      <p:bgPr>
        <a:solidFill>
          <a:schemeClr val="accent1"/>
        </a:solidFill>
      </p:bgPr>
    </p:bg>
    <p:spTree>
      <p:nvGrpSpPr>
        <p:cNvPr id="282" name="Shape 282"/>
        <p:cNvGrpSpPr/>
        <p:nvPr/>
      </p:nvGrpSpPr>
      <p:grpSpPr>
        <a:xfrm>
          <a:off x="0" y="0"/>
          <a:ext cx="0" cy="0"/>
          <a:chOff x="0" y="0"/>
          <a:chExt cx="0" cy="0"/>
        </a:xfrm>
      </p:grpSpPr>
      <p:sp>
        <p:nvSpPr>
          <p:cNvPr id="283" name="Google Shape;283;p17"/>
          <p:cNvSpPr/>
          <p:nvPr/>
        </p:nvSpPr>
        <p:spPr>
          <a:xfrm>
            <a:off x="1883700" y="1417950"/>
            <a:ext cx="8424600" cy="4022100"/>
          </a:xfrm>
          <a:prstGeom prst="roundRect">
            <a:avLst>
              <a:gd fmla="val 6512"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idact Gothic"/>
              <a:ea typeface="Didact Gothic"/>
              <a:cs typeface="Didact Gothic"/>
              <a:sym typeface="Didact Gothic"/>
            </a:endParaRPr>
          </a:p>
        </p:txBody>
      </p:sp>
      <p:sp>
        <p:nvSpPr>
          <p:cNvPr id="284" name="Google Shape;284;p17"/>
          <p:cNvSpPr/>
          <p:nvPr/>
        </p:nvSpPr>
        <p:spPr>
          <a:xfrm>
            <a:off x="5190075" y="607475"/>
            <a:ext cx="1683900" cy="16839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idact Gothic"/>
              <a:ea typeface="Didact Gothic"/>
              <a:cs typeface="Didact Gothic"/>
              <a:sym typeface="Didact Gothic"/>
            </a:endParaRPr>
          </a:p>
        </p:txBody>
      </p:sp>
      <p:sp>
        <p:nvSpPr>
          <p:cNvPr id="285" name="Google Shape;285;p17"/>
          <p:cNvSpPr/>
          <p:nvPr/>
        </p:nvSpPr>
        <p:spPr>
          <a:xfrm>
            <a:off x="5324925" y="742325"/>
            <a:ext cx="1414200" cy="1414200"/>
          </a:xfrm>
          <a:prstGeom prst="ellipse">
            <a:avLst/>
          </a:prstGeom>
          <a:solidFill>
            <a:schemeClr val="lt2"/>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idact Gothic"/>
              <a:ea typeface="Didact Gothic"/>
              <a:cs typeface="Didact Gothic"/>
              <a:sym typeface="Didact Gothic"/>
            </a:endParaRPr>
          </a:p>
        </p:txBody>
      </p:sp>
      <p:cxnSp>
        <p:nvCxnSpPr>
          <p:cNvPr id="286" name="Google Shape;286;p17"/>
          <p:cNvCxnSpPr/>
          <p:nvPr/>
        </p:nvCxnSpPr>
        <p:spPr>
          <a:xfrm>
            <a:off x="1883695" y="4830525"/>
            <a:ext cx="8433300" cy="0"/>
          </a:xfrm>
          <a:prstGeom prst="straightConnector1">
            <a:avLst/>
          </a:prstGeom>
          <a:noFill/>
          <a:ln cap="flat" cmpd="sng" w="9525">
            <a:solidFill>
              <a:schemeClr val="accent4"/>
            </a:solidFill>
            <a:prstDash val="solid"/>
            <a:round/>
            <a:headEnd len="med" w="med" type="none"/>
            <a:tailEnd len="med" w="med" type="none"/>
          </a:ln>
        </p:spPr>
      </p:cxnSp>
      <p:sp>
        <p:nvSpPr>
          <p:cNvPr id="287" name="Google Shape;287;p17"/>
          <p:cNvSpPr/>
          <p:nvPr/>
        </p:nvSpPr>
        <p:spPr>
          <a:xfrm>
            <a:off x="2172274" y="4988693"/>
            <a:ext cx="279569" cy="230201"/>
          </a:xfrm>
          <a:custGeom>
            <a:rect b="b" l="l" r="r" t="t"/>
            <a:pathLst>
              <a:path extrusionOk="0" h="230201" w="279569">
                <a:moveTo>
                  <a:pt x="258901" y="121615"/>
                </a:moveTo>
                <a:lnTo>
                  <a:pt x="139779" y="230201"/>
                </a:lnTo>
                <a:lnTo>
                  <a:pt x="20747" y="121615"/>
                </a:lnTo>
                <a:cubicBezTo>
                  <a:pt x="-2828" y="96791"/>
                  <a:pt x="-7025" y="46517"/>
                  <a:pt x="11817" y="24371"/>
                </a:cubicBezTo>
                <a:cubicBezTo>
                  <a:pt x="55305" y="-26617"/>
                  <a:pt x="139512" y="8208"/>
                  <a:pt x="139512" y="75181"/>
                </a:cubicBezTo>
                <a:cubicBezTo>
                  <a:pt x="139512" y="8208"/>
                  <a:pt x="223808" y="-26617"/>
                  <a:pt x="267385" y="24371"/>
                </a:cubicBezTo>
                <a:cubicBezTo>
                  <a:pt x="286673" y="46517"/>
                  <a:pt x="282476" y="96791"/>
                  <a:pt x="258901" y="121615"/>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288" name="Google Shape;288;p17"/>
          <p:cNvGrpSpPr/>
          <p:nvPr/>
        </p:nvGrpSpPr>
        <p:grpSpPr>
          <a:xfrm>
            <a:off x="2608405" y="5002708"/>
            <a:ext cx="217530" cy="202170"/>
            <a:chOff x="2045075" y="5290572"/>
            <a:chExt cx="265832" cy="247061"/>
          </a:xfrm>
        </p:grpSpPr>
        <p:sp>
          <p:nvSpPr>
            <p:cNvPr id="289" name="Google Shape;289;p17"/>
            <p:cNvSpPr/>
            <p:nvPr/>
          </p:nvSpPr>
          <p:spPr>
            <a:xfrm>
              <a:off x="2156248" y="5290595"/>
              <a:ext cx="154659" cy="247038"/>
            </a:xfrm>
            <a:custGeom>
              <a:rect b="b" l="l" r="r" t="t"/>
              <a:pathLst>
                <a:path extrusionOk="0" h="247038" w="154659">
                  <a:moveTo>
                    <a:pt x="20657" y="246971"/>
                  </a:moveTo>
                  <a:cubicBezTo>
                    <a:pt x="20068" y="247060"/>
                    <a:pt x="19461" y="247060"/>
                    <a:pt x="18872" y="246971"/>
                  </a:cubicBezTo>
                  <a:cubicBezTo>
                    <a:pt x="15032" y="246158"/>
                    <a:pt x="12165" y="242935"/>
                    <a:pt x="11817" y="239024"/>
                  </a:cubicBezTo>
                  <a:lnTo>
                    <a:pt x="30" y="98828"/>
                  </a:lnTo>
                  <a:cubicBezTo>
                    <a:pt x="-256" y="95506"/>
                    <a:pt x="1324" y="92309"/>
                    <a:pt x="4137" y="90523"/>
                  </a:cubicBezTo>
                  <a:lnTo>
                    <a:pt x="141208" y="1226"/>
                  </a:lnTo>
                  <a:cubicBezTo>
                    <a:pt x="145459" y="-1265"/>
                    <a:pt x="150932" y="155"/>
                    <a:pt x="153433" y="4414"/>
                  </a:cubicBezTo>
                  <a:cubicBezTo>
                    <a:pt x="154924" y="6959"/>
                    <a:pt x="155058" y="10075"/>
                    <a:pt x="153799" y="12745"/>
                  </a:cubicBezTo>
                  <a:lnTo>
                    <a:pt x="28783" y="242060"/>
                  </a:lnTo>
                  <a:cubicBezTo>
                    <a:pt x="27239" y="245123"/>
                    <a:pt x="24086" y="247025"/>
                    <a:pt x="20657" y="246971"/>
                  </a:cubicBezTo>
                  <a:close/>
                  <a:moveTo>
                    <a:pt x="18336" y="102042"/>
                  </a:moveTo>
                  <a:lnTo>
                    <a:pt x="27265" y="207323"/>
                  </a:lnTo>
                  <a:lnTo>
                    <a:pt x="121384" y="35159"/>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0" name="Google Shape;290;p17"/>
            <p:cNvSpPr/>
            <p:nvPr/>
          </p:nvSpPr>
          <p:spPr>
            <a:xfrm>
              <a:off x="2045075" y="5290572"/>
              <a:ext cx="263635" cy="106799"/>
            </a:xfrm>
            <a:custGeom>
              <a:rect b="b" l="l" r="r" t="t"/>
              <a:pathLst>
                <a:path extrusionOk="0" h="106799" w="263635">
                  <a:moveTo>
                    <a:pt x="120132" y="106798"/>
                  </a:moveTo>
                  <a:cubicBezTo>
                    <a:pt x="118132" y="106816"/>
                    <a:pt x="116176" y="106155"/>
                    <a:pt x="114596" y="104923"/>
                  </a:cubicBezTo>
                  <a:lnTo>
                    <a:pt x="3421" y="16608"/>
                  </a:lnTo>
                  <a:cubicBezTo>
                    <a:pt x="429" y="14269"/>
                    <a:pt x="-749" y="10295"/>
                    <a:pt x="474" y="6696"/>
                  </a:cubicBezTo>
                  <a:cubicBezTo>
                    <a:pt x="1733" y="3097"/>
                    <a:pt x="5144" y="686"/>
                    <a:pt x="8957" y="713"/>
                  </a:cubicBezTo>
                  <a:lnTo>
                    <a:pt x="254702" y="-1"/>
                  </a:lnTo>
                  <a:lnTo>
                    <a:pt x="254702" y="-1"/>
                  </a:lnTo>
                  <a:cubicBezTo>
                    <a:pt x="259632" y="-1"/>
                    <a:pt x="263632" y="3999"/>
                    <a:pt x="263632" y="8929"/>
                  </a:cubicBezTo>
                  <a:cubicBezTo>
                    <a:pt x="263632" y="13858"/>
                    <a:pt x="259632" y="17858"/>
                    <a:pt x="254702" y="17858"/>
                  </a:cubicBezTo>
                  <a:lnTo>
                    <a:pt x="34407" y="18483"/>
                  </a:lnTo>
                  <a:lnTo>
                    <a:pt x="125579" y="90903"/>
                  </a:lnTo>
                  <a:cubicBezTo>
                    <a:pt x="129410" y="93966"/>
                    <a:pt x="130044" y="99556"/>
                    <a:pt x="127008" y="103405"/>
                  </a:cubicBezTo>
                  <a:cubicBezTo>
                    <a:pt x="125347" y="105512"/>
                    <a:pt x="122820" y="106762"/>
                    <a:pt x="120132" y="106798"/>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91" name="Google Shape;291;p17"/>
          <p:cNvGrpSpPr/>
          <p:nvPr/>
        </p:nvGrpSpPr>
        <p:grpSpPr>
          <a:xfrm>
            <a:off x="2953891" y="4988686"/>
            <a:ext cx="226556" cy="230214"/>
            <a:chOff x="10064117" y="7392669"/>
            <a:chExt cx="632132" cy="642160"/>
          </a:xfrm>
        </p:grpSpPr>
        <p:sp>
          <p:nvSpPr>
            <p:cNvPr id="292" name="Google Shape;292;p17"/>
            <p:cNvSpPr/>
            <p:nvPr/>
          </p:nvSpPr>
          <p:spPr>
            <a:xfrm>
              <a:off x="10064117" y="7759301"/>
              <a:ext cx="632132" cy="275528"/>
            </a:xfrm>
            <a:custGeom>
              <a:rect b="b" l="l" r="r" t="t"/>
              <a:pathLst>
                <a:path extrusionOk="0" h="368599" w="845661">
                  <a:moveTo>
                    <a:pt x="725835" y="367868"/>
                  </a:moveTo>
                  <a:lnTo>
                    <a:pt x="116604" y="367868"/>
                  </a:lnTo>
                  <a:cubicBezTo>
                    <a:pt x="51355" y="367801"/>
                    <a:pt x="-1550" y="314915"/>
                    <a:pt x="-1611" y="249653"/>
                  </a:cubicBezTo>
                  <a:lnTo>
                    <a:pt x="-1611" y="23962"/>
                  </a:lnTo>
                  <a:cubicBezTo>
                    <a:pt x="-1611" y="10325"/>
                    <a:pt x="9439" y="-731"/>
                    <a:pt x="23081" y="-731"/>
                  </a:cubicBezTo>
                  <a:cubicBezTo>
                    <a:pt x="36724" y="-731"/>
                    <a:pt x="47774" y="10325"/>
                    <a:pt x="47774" y="23962"/>
                  </a:cubicBezTo>
                  <a:lnTo>
                    <a:pt x="47774" y="249653"/>
                  </a:lnTo>
                  <a:cubicBezTo>
                    <a:pt x="47836" y="287636"/>
                    <a:pt x="78640" y="318415"/>
                    <a:pt x="116604" y="318483"/>
                  </a:cubicBezTo>
                  <a:lnTo>
                    <a:pt x="725835" y="318483"/>
                  </a:lnTo>
                  <a:cubicBezTo>
                    <a:pt x="763861" y="318446"/>
                    <a:pt x="794603" y="287655"/>
                    <a:pt x="794665" y="249653"/>
                  </a:cubicBezTo>
                  <a:lnTo>
                    <a:pt x="794665" y="23962"/>
                  </a:lnTo>
                  <a:cubicBezTo>
                    <a:pt x="794665" y="10325"/>
                    <a:pt x="805715" y="-731"/>
                    <a:pt x="819358" y="-731"/>
                  </a:cubicBezTo>
                  <a:cubicBezTo>
                    <a:pt x="833000" y="-731"/>
                    <a:pt x="844050" y="10325"/>
                    <a:pt x="844050" y="23962"/>
                  </a:cubicBezTo>
                  <a:lnTo>
                    <a:pt x="844050" y="249653"/>
                  </a:lnTo>
                  <a:cubicBezTo>
                    <a:pt x="843989" y="314915"/>
                    <a:pt x="791084" y="367801"/>
                    <a:pt x="725835" y="367868"/>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3" name="Google Shape;293;p17"/>
            <p:cNvSpPr/>
            <p:nvPr/>
          </p:nvSpPr>
          <p:spPr>
            <a:xfrm>
              <a:off x="10202922" y="7392673"/>
              <a:ext cx="362736" cy="207645"/>
            </a:xfrm>
            <a:custGeom>
              <a:rect b="b" l="l" r="r" t="t"/>
              <a:pathLst>
                <a:path extrusionOk="0" h="277786" w="485266">
                  <a:moveTo>
                    <a:pt x="458687" y="276870"/>
                  </a:moveTo>
                  <a:cubicBezTo>
                    <a:pt x="451959" y="276877"/>
                    <a:pt x="445539" y="274161"/>
                    <a:pt x="440909" y="269339"/>
                  </a:cubicBezTo>
                  <a:lnTo>
                    <a:pt x="238429" y="59452"/>
                  </a:lnTo>
                  <a:lnTo>
                    <a:pt x="40887" y="264524"/>
                  </a:lnTo>
                  <a:cubicBezTo>
                    <a:pt x="31380" y="274346"/>
                    <a:pt x="15762" y="274617"/>
                    <a:pt x="5948" y="265142"/>
                  </a:cubicBezTo>
                  <a:cubicBezTo>
                    <a:pt x="-3868" y="255666"/>
                    <a:pt x="-4177" y="240023"/>
                    <a:pt x="5330" y="230201"/>
                  </a:cubicBezTo>
                  <a:lnTo>
                    <a:pt x="220958" y="6794"/>
                  </a:lnTo>
                  <a:cubicBezTo>
                    <a:pt x="230465" y="-3009"/>
                    <a:pt x="246083" y="-3268"/>
                    <a:pt x="255899" y="6214"/>
                  </a:cubicBezTo>
                  <a:cubicBezTo>
                    <a:pt x="256085" y="6406"/>
                    <a:pt x="256270" y="6597"/>
                    <a:pt x="256454" y="6794"/>
                  </a:cubicBezTo>
                  <a:lnTo>
                    <a:pt x="476713" y="235202"/>
                  </a:lnTo>
                  <a:cubicBezTo>
                    <a:pt x="486220" y="245005"/>
                    <a:pt x="485911" y="260641"/>
                    <a:pt x="476095" y="270117"/>
                  </a:cubicBezTo>
                  <a:cubicBezTo>
                    <a:pt x="471527" y="274562"/>
                    <a:pt x="465416" y="277043"/>
                    <a:pt x="458996" y="277056"/>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4" name="Google Shape;294;p17"/>
            <p:cNvSpPr/>
            <p:nvPr/>
          </p:nvSpPr>
          <p:spPr>
            <a:xfrm>
              <a:off x="10363922" y="7392669"/>
              <a:ext cx="38623" cy="426604"/>
            </a:xfrm>
            <a:custGeom>
              <a:rect b="b" l="l" r="r" t="t"/>
              <a:pathLst>
                <a:path extrusionOk="0" h="570708" w="51670">
                  <a:moveTo>
                    <a:pt x="25366" y="569978"/>
                  </a:moveTo>
                  <a:cubicBezTo>
                    <a:pt x="11722" y="569978"/>
                    <a:pt x="673" y="558922"/>
                    <a:pt x="673" y="545285"/>
                  </a:cubicBezTo>
                  <a:lnTo>
                    <a:pt x="-1611" y="23962"/>
                  </a:lnTo>
                  <a:cubicBezTo>
                    <a:pt x="-1611" y="10325"/>
                    <a:pt x="9439" y="-731"/>
                    <a:pt x="23081" y="-731"/>
                  </a:cubicBezTo>
                  <a:lnTo>
                    <a:pt x="23081" y="-731"/>
                  </a:lnTo>
                  <a:cubicBezTo>
                    <a:pt x="36724" y="-731"/>
                    <a:pt x="47774" y="10325"/>
                    <a:pt x="47774" y="23962"/>
                  </a:cubicBezTo>
                  <a:lnTo>
                    <a:pt x="50059" y="545285"/>
                  </a:lnTo>
                  <a:cubicBezTo>
                    <a:pt x="50059" y="558922"/>
                    <a:pt x="39009" y="569978"/>
                    <a:pt x="25366" y="569978"/>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295" name="Google Shape;295;p17"/>
          <p:cNvSpPr txBox="1"/>
          <p:nvPr>
            <p:ph type="title"/>
          </p:nvPr>
        </p:nvSpPr>
        <p:spPr>
          <a:xfrm>
            <a:off x="2424900" y="2015900"/>
            <a:ext cx="7342200" cy="2766900"/>
          </a:xfrm>
          <a:prstGeom prst="rect">
            <a:avLst/>
          </a:prstGeom>
        </p:spPr>
        <p:txBody>
          <a:bodyPr anchorCtr="0" anchor="ctr" bIns="121900" lIns="121900" spcFirstLastPara="1" rIns="121900" wrap="square" tIns="121900">
            <a:normAutofit/>
          </a:bodyPr>
          <a:lstStyle>
            <a:lvl1pPr lvl="0" algn="ctr">
              <a:spcBef>
                <a:spcPts val="0"/>
              </a:spcBef>
              <a:spcAft>
                <a:spcPts val="0"/>
              </a:spcAft>
              <a:buSzPts val="6400"/>
              <a:buNone/>
              <a:defRPr sz="3600">
                <a:solidFill>
                  <a:schemeClr val="accent4"/>
                </a:solidFill>
              </a:defRPr>
            </a:lvl1pPr>
            <a:lvl2pPr lvl="1">
              <a:spcBef>
                <a:spcPts val="0"/>
              </a:spcBef>
              <a:spcAft>
                <a:spcPts val="0"/>
              </a:spcAft>
              <a:buSzPts val="6400"/>
              <a:buNone/>
              <a:defRPr sz="6400"/>
            </a:lvl2pPr>
            <a:lvl3pPr lvl="2">
              <a:spcBef>
                <a:spcPts val="0"/>
              </a:spcBef>
              <a:spcAft>
                <a:spcPts val="0"/>
              </a:spcAft>
              <a:buSzPts val="6400"/>
              <a:buNone/>
              <a:defRPr sz="6400"/>
            </a:lvl3pPr>
            <a:lvl4pPr lvl="3">
              <a:spcBef>
                <a:spcPts val="0"/>
              </a:spcBef>
              <a:spcAft>
                <a:spcPts val="0"/>
              </a:spcAft>
              <a:buSzPts val="6400"/>
              <a:buNone/>
              <a:defRPr sz="6400"/>
            </a:lvl4pPr>
            <a:lvl5pPr lvl="4">
              <a:spcBef>
                <a:spcPts val="0"/>
              </a:spcBef>
              <a:spcAft>
                <a:spcPts val="0"/>
              </a:spcAft>
              <a:buSzPts val="6400"/>
              <a:buNone/>
              <a:defRPr sz="6400"/>
            </a:lvl5pPr>
            <a:lvl6pPr lvl="5">
              <a:spcBef>
                <a:spcPts val="0"/>
              </a:spcBef>
              <a:spcAft>
                <a:spcPts val="0"/>
              </a:spcAft>
              <a:buSzPts val="6400"/>
              <a:buNone/>
              <a:defRPr sz="6400"/>
            </a:lvl6pPr>
            <a:lvl7pPr lvl="6">
              <a:spcBef>
                <a:spcPts val="0"/>
              </a:spcBef>
              <a:spcAft>
                <a:spcPts val="0"/>
              </a:spcAft>
              <a:buSzPts val="6400"/>
              <a:buNone/>
              <a:defRPr sz="6400"/>
            </a:lvl7pPr>
            <a:lvl8pPr lvl="7">
              <a:spcBef>
                <a:spcPts val="0"/>
              </a:spcBef>
              <a:spcAft>
                <a:spcPts val="0"/>
              </a:spcAft>
              <a:buSzPts val="6400"/>
              <a:buNone/>
              <a:defRPr sz="6400"/>
            </a:lvl8pPr>
            <a:lvl9pPr lvl="8">
              <a:spcBef>
                <a:spcPts val="0"/>
              </a:spcBef>
              <a:spcAft>
                <a:spcPts val="0"/>
              </a:spcAft>
              <a:buSzPts val="6400"/>
              <a:buNone/>
              <a:defRPr sz="6400"/>
            </a:lvl9pPr>
          </a:lstStyle>
          <a:p/>
        </p:txBody>
      </p:sp>
      <p:sp>
        <p:nvSpPr>
          <p:cNvPr id="296" name="Google Shape;296;p17"/>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297" name="Google Shape;297;p17"/>
          <p:cNvSpPr txBox="1"/>
          <p:nvPr>
            <p:ph idx="1" type="subTitle"/>
          </p:nvPr>
        </p:nvSpPr>
        <p:spPr>
          <a:xfrm>
            <a:off x="2805900" y="4873950"/>
            <a:ext cx="7342200" cy="442500"/>
          </a:xfrm>
          <a:prstGeom prst="rect">
            <a:avLst/>
          </a:prstGeom>
        </p:spPr>
        <p:txBody>
          <a:bodyPr anchorCtr="0" anchor="t" bIns="121900" lIns="121900" spcFirstLastPara="1" rIns="121900" wrap="square" tIns="121900">
            <a:normAutofit/>
          </a:bodyPr>
          <a:lstStyle>
            <a:lvl1pPr lvl="0" rtl="0" algn="r">
              <a:lnSpc>
                <a:spcPct val="80000"/>
              </a:lnSpc>
              <a:spcBef>
                <a:spcPts val="0"/>
              </a:spcBef>
              <a:spcAft>
                <a:spcPts val="0"/>
              </a:spcAft>
              <a:buSzPts val="2200"/>
              <a:buNone/>
              <a:defRPr sz="1829"/>
            </a:lvl1pPr>
            <a:lvl2pPr lvl="1" rtl="0" algn="r">
              <a:lnSpc>
                <a:spcPct val="100000"/>
              </a:lnSpc>
              <a:spcBef>
                <a:spcPts val="0"/>
              </a:spcBef>
              <a:spcAft>
                <a:spcPts val="0"/>
              </a:spcAft>
              <a:buSzPts val="2200"/>
              <a:buNone/>
              <a:defRPr sz="2200"/>
            </a:lvl2pPr>
            <a:lvl3pPr lvl="2" rtl="0" algn="r">
              <a:lnSpc>
                <a:spcPct val="100000"/>
              </a:lnSpc>
              <a:spcBef>
                <a:spcPts val="0"/>
              </a:spcBef>
              <a:spcAft>
                <a:spcPts val="0"/>
              </a:spcAft>
              <a:buSzPts val="2200"/>
              <a:buNone/>
              <a:defRPr sz="2200"/>
            </a:lvl3pPr>
            <a:lvl4pPr lvl="3" rtl="0" algn="r">
              <a:lnSpc>
                <a:spcPct val="100000"/>
              </a:lnSpc>
              <a:spcBef>
                <a:spcPts val="0"/>
              </a:spcBef>
              <a:spcAft>
                <a:spcPts val="0"/>
              </a:spcAft>
              <a:buSzPts val="2200"/>
              <a:buNone/>
              <a:defRPr sz="2200"/>
            </a:lvl4pPr>
            <a:lvl5pPr lvl="4" rtl="0" algn="r">
              <a:lnSpc>
                <a:spcPct val="100000"/>
              </a:lnSpc>
              <a:spcBef>
                <a:spcPts val="0"/>
              </a:spcBef>
              <a:spcAft>
                <a:spcPts val="0"/>
              </a:spcAft>
              <a:buSzPts val="2200"/>
              <a:buNone/>
              <a:defRPr sz="2200"/>
            </a:lvl5pPr>
            <a:lvl6pPr lvl="5" rtl="0" algn="r">
              <a:lnSpc>
                <a:spcPct val="100000"/>
              </a:lnSpc>
              <a:spcBef>
                <a:spcPts val="0"/>
              </a:spcBef>
              <a:spcAft>
                <a:spcPts val="0"/>
              </a:spcAft>
              <a:buSzPts val="2200"/>
              <a:buNone/>
              <a:defRPr sz="2200"/>
            </a:lvl6pPr>
            <a:lvl7pPr lvl="6" rtl="0" algn="r">
              <a:lnSpc>
                <a:spcPct val="100000"/>
              </a:lnSpc>
              <a:spcBef>
                <a:spcPts val="0"/>
              </a:spcBef>
              <a:spcAft>
                <a:spcPts val="0"/>
              </a:spcAft>
              <a:buSzPts val="2200"/>
              <a:buNone/>
              <a:defRPr sz="2200"/>
            </a:lvl7pPr>
            <a:lvl8pPr lvl="7" rtl="0" algn="r">
              <a:lnSpc>
                <a:spcPct val="100000"/>
              </a:lnSpc>
              <a:spcBef>
                <a:spcPts val="0"/>
              </a:spcBef>
              <a:spcAft>
                <a:spcPts val="0"/>
              </a:spcAft>
              <a:buSzPts val="2200"/>
              <a:buNone/>
              <a:defRPr sz="2200"/>
            </a:lvl8pPr>
            <a:lvl9pPr lvl="8" rtl="0" algn="r">
              <a:lnSpc>
                <a:spcPct val="100000"/>
              </a:lnSpc>
              <a:spcBef>
                <a:spcPts val="0"/>
              </a:spcBef>
              <a:spcAft>
                <a:spcPts val="0"/>
              </a:spcAft>
              <a:buSzPts val="2200"/>
              <a:buNone/>
              <a:defRPr sz="2200"/>
            </a:lvl9pPr>
          </a:lstStyle>
          <a:p/>
        </p:txBody>
      </p:sp>
      <p:sp>
        <p:nvSpPr>
          <p:cNvPr id="298" name="Google Shape;298;p17"/>
          <p:cNvSpPr/>
          <p:nvPr/>
        </p:nvSpPr>
        <p:spPr>
          <a:xfrm rot="5400000">
            <a:off x="-462658" y="6119355"/>
            <a:ext cx="1131345" cy="114589"/>
          </a:xfrm>
          <a:custGeom>
            <a:rect b="b" l="l" r="r" t="t"/>
            <a:pathLst>
              <a:path extrusionOk="0" h="87640" w="919793">
                <a:moveTo>
                  <a:pt x="657321" y="73442"/>
                </a:moveTo>
                <a:cubicBezTo>
                  <a:pt x="659149" y="73404"/>
                  <a:pt x="660912" y="74128"/>
                  <a:pt x="662179" y="75442"/>
                </a:cubicBezTo>
                <a:cubicBezTo>
                  <a:pt x="663493" y="76709"/>
                  <a:pt x="664217" y="78471"/>
                  <a:pt x="664179" y="80300"/>
                </a:cubicBezTo>
                <a:cubicBezTo>
                  <a:pt x="664198" y="82148"/>
                  <a:pt x="663474" y="83939"/>
                  <a:pt x="662179" y="85253"/>
                </a:cubicBezTo>
                <a:cubicBezTo>
                  <a:pt x="660912" y="86568"/>
                  <a:pt x="659149" y="87291"/>
                  <a:pt x="657321" y="87253"/>
                </a:cubicBezTo>
                <a:cubicBezTo>
                  <a:pt x="655492" y="87291"/>
                  <a:pt x="653730" y="86568"/>
                  <a:pt x="652463" y="85253"/>
                </a:cubicBezTo>
                <a:cubicBezTo>
                  <a:pt x="651168" y="83939"/>
                  <a:pt x="650444" y="82148"/>
                  <a:pt x="650463" y="80300"/>
                </a:cubicBezTo>
                <a:cubicBezTo>
                  <a:pt x="650425" y="78471"/>
                  <a:pt x="651149" y="76709"/>
                  <a:pt x="652463" y="75442"/>
                </a:cubicBezTo>
                <a:cubicBezTo>
                  <a:pt x="653730" y="74128"/>
                  <a:pt x="655492" y="73404"/>
                  <a:pt x="657321" y="73442"/>
                </a:cubicBezTo>
                <a:close/>
                <a:moveTo>
                  <a:pt x="783051" y="31056"/>
                </a:moveTo>
                <a:cubicBezTo>
                  <a:pt x="776688" y="30989"/>
                  <a:pt x="770602" y="33618"/>
                  <a:pt x="766287" y="38295"/>
                </a:cubicBezTo>
                <a:cubicBezTo>
                  <a:pt x="761677" y="42876"/>
                  <a:pt x="759134" y="49134"/>
                  <a:pt x="759238" y="55630"/>
                </a:cubicBezTo>
                <a:cubicBezTo>
                  <a:pt x="759229" y="59935"/>
                  <a:pt x="760343" y="64174"/>
                  <a:pt x="762477" y="67917"/>
                </a:cubicBezTo>
                <a:cubicBezTo>
                  <a:pt x="764468" y="71632"/>
                  <a:pt x="767468" y="74709"/>
                  <a:pt x="771144" y="76776"/>
                </a:cubicBezTo>
                <a:cubicBezTo>
                  <a:pt x="774783" y="78804"/>
                  <a:pt x="778888" y="79852"/>
                  <a:pt x="783051" y="79824"/>
                </a:cubicBezTo>
                <a:cubicBezTo>
                  <a:pt x="787213" y="79843"/>
                  <a:pt x="791319" y="78795"/>
                  <a:pt x="794957" y="76776"/>
                </a:cubicBezTo>
                <a:cubicBezTo>
                  <a:pt x="798586" y="74652"/>
                  <a:pt x="801587" y="71594"/>
                  <a:pt x="803625" y="67917"/>
                </a:cubicBezTo>
                <a:cubicBezTo>
                  <a:pt x="805730" y="64165"/>
                  <a:pt x="806816" y="59926"/>
                  <a:pt x="806768" y="55630"/>
                </a:cubicBezTo>
                <a:cubicBezTo>
                  <a:pt x="806873" y="49134"/>
                  <a:pt x="804330" y="42876"/>
                  <a:pt x="799719" y="38295"/>
                </a:cubicBezTo>
                <a:cubicBezTo>
                  <a:pt x="795452" y="33608"/>
                  <a:pt x="789385" y="30979"/>
                  <a:pt x="783051" y="31056"/>
                </a:cubicBezTo>
                <a:close/>
                <a:moveTo>
                  <a:pt x="124778" y="30960"/>
                </a:moveTo>
                <a:cubicBezTo>
                  <a:pt x="120558" y="30922"/>
                  <a:pt x="116405" y="32046"/>
                  <a:pt x="112776" y="34198"/>
                </a:cubicBezTo>
                <a:cubicBezTo>
                  <a:pt x="109090" y="36332"/>
                  <a:pt x="106061" y="39428"/>
                  <a:pt x="104013" y="43152"/>
                </a:cubicBezTo>
                <a:cubicBezTo>
                  <a:pt x="101851" y="46886"/>
                  <a:pt x="100708" y="51124"/>
                  <a:pt x="100680" y="55439"/>
                </a:cubicBezTo>
                <a:cubicBezTo>
                  <a:pt x="100708" y="59754"/>
                  <a:pt x="101851" y="63993"/>
                  <a:pt x="104013" y="67726"/>
                </a:cubicBezTo>
                <a:cubicBezTo>
                  <a:pt x="106099" y="71489"/>
                  <a:pt x="109157" y="74613"/>
                  <a:pt x="112872" y="76775"/>
                </a:cubicBezTo>
                <a:cubicBezTo>
                  <a:pt x="116462" y="78956"/>
                  <a:pt x="120577" y="80109"/>
                  <a:pt x="124778" y="80109"/>
                </a:cubicBezTo>
                <a:cubicBezTo>
                  <a:pt x="129017" y="80080"/>
                  <a:pt x="133188" y="78966"/>
                  <a:pt x="136875" y="76870"/>
                </a:cubicBezTo>
                <a:cubicBezTo>
                  <a:pt x="140580" y="74822"/>
                  <a:pt x="143638" y="71784"/>
                  <a:pt x="145733" y="68107"/>
                </a:cubicBezTo>
                <a:cubicBezTo>
                  <a:pt x="147857" y="64297"/>
                  <a:pt x="148943" y="59992"/>
                  <a:pt x="148876" y="55630"/>
                </a:cubicBezTo>
                <a:cubicBezTo>
                  <a:pt x="149019" y="49057"/>
                  <a:pt x="146514" y="42714"/>
                  <a:pt x="141923" y="38008"/>
                </a:cubicBezTo>
                <a:cubicBezTo>
                  <a:pt x="137513" y="33484"/>
                  <a:pt x="131474" y="30950"/>
                  <a:pt x="125159" y="30960"/>
                </a:cubicBezTo>
                <a:close/>
                <a:moveTo>
                  <a:pt x="202407" y="30865"/>
                </a:moveTo>
                <a:cubicBezTo>
                  <a:pt x="196739" y="30751"/>
                  <a:pt x="191243" y="32836"/>
                  <a:pt x="187072" y="36675"/>
                </a:cubicBezTo>
                <a:cubicBezTo>
                  <a:pt x="183538" y="40104"/>
                  <a:pt x="181061" y="44467"/>
                  <a:pt x="179928" y="49248"/>
                </a:cubicBezTo>
                <a:lnTo>
                  <a:pt x="225267" y="49248"/>
                </a:lnTo>
                <a:cubicBezTo>
                  <a:pt x="224486" y="45619"/>
                  <a:pt x="222923" y="42209"/>
                  <a:pt x="220695" y="39247"/>
                </a:cubicBezTo>
                <a:cubicBezTo>
                  <a:pt x="218580" y="36618"/>
                  <a:pt x="215875" y="34522"/>
                  <a:pt x="212789" y="33151"/>
                </a:cubicBezTo>
                <a:cubicBezTo>
                  <a:pt x="209541" y="31636"/>
                  <a:pt x="205988" y="30865"/>
                  <a:pt x="202407" y="30865"/>
                </a:cubicBezTo>
                <a:close/>
                <a:moveTo>
                  <a:pt x="599885" y="30675"/>
                </a:moveTo>
                <a:cubicBezTo>
                  <a:pt x="595665" y="30637"/>
                  <a:pt x="591512" y="31761"/>
                  <a:pt x="587883" y="33914"/>
                </a:cubicBezTo>
                <a:cubicBezTo>
                  <a:pt x="584197" y="36047"/>
                  <a:pt x="581168" y="39143"/>
                  <a:pt x="579120" y="42867"/>
                </a:cubicBezTo>
                <a:cubicBezTo>
                  <a:pt x="576958" y="46601"/>
                  <a:pt x="575815" y="50839"/>
                  <a:pt x="575787" y="55154"/>
                </a:cubicBezTo>
                <a:cubicBezTo>
                  <a:pt x="575815" y="59469"/>
                  <a:pt x="576958" y="63708"/>
                  <a:pt x="579120" y="67442"/>
                </a:cubicBezTo>
                <a:cubicBezTo>
                  <a:pt x="581206" y="71204"/>
                  <a:pt x="584264" y="74328"/>
                  <a:pt x="587979" y="76490"/>
                </a:cubicBezTo>
                <a:cubicBezTo>
                  <a:pt x="591569" y="78672"/>
                  <a:pt x="595684" y="79824"/>
                  <a:pt x="599885" y="79824"/>
                </a:cubicBezTo>
                <a:cubicBezTo>
                  <a:pt x="604124" y="79796"/>
                  <a:pt x="608295" y="78681"/>
                  <a:pt x="611982" y="76586"/>
                </a:cubicBezTo>
                <a:cubicBezTo>
                  <a:pt x="615658" y="74509"/>
                  <a:pt x="618725" y="71480"/>
                  <a:pt x="620840" y="67823"/>
                </a:cubicBezTo>
                <a:cubicBezTo>
                  <a:pt x="622964" y="64013"/>
                  <a:pt x="624050" y="59707"/>
                  <a:pt x="623983" y="55345"/>
                </a:cubicBezTo>
                <a:cubicBezTo>
                  <a:pt x="624126" y="48773"/>
                  <a:pt x="621621" y="42429"/>
                  <a:pt x="617030" y="37724"/>
                </a:cubicBezTo>
                <a:cubicBezTo>
                  <a:pt x="612486" y="33209"/>
                  <a:pt x="606286" y="30770"/>
                  <a:pt x="599885" y="30961"/>
                </a:cubicBezTo>
                <a:close/>
                <a:moveTo>
                  <a:pt x="429673" y="30675"/>
                </a:moveTo>
                <a:cubicBezTo>
                  <a:pt x="425425" y="30627"/>
                  <a:pt x="421234" y="31751"/>
                  <a:pt x="417576" y="33913"/>
                </a:cubicBezTo>
                <a:cubicBezTo>
                  <a:pt x="413890" y="36047"/>
                  <a:pt x="410861" y="39142"/>
                  <a:pt x="408813" y="42867"/>
                </a:cubicBezTo>
                <a:cubicBezTo>
                  <a:pt x="406680" y="46610"/>
                  <a:pt x="405565" y="50848"/>
                  <a:pt x="405575" y="55154"/>
                </a:cubicBezTo>
                <a:cubicBezTo>
                  <a:pt x="405565" y="59459"/>
                  <a:pt x="406680" y="63698"/>
                  <a:pt x="408813" y="67441"/>
                </a:cubicBezTo>
                <a:cubicBezTo>
                  <a:pt x="410899" y="71203"/>
                  <a:pt x="413957" y="74328"/>
                  <a:pt x="417672" y="76490"/>
                </a:cubicBezTo>
                <a:cubicBezTo>
                  <a:pt x="421262" y="78671"/>
                  <a:pt x="425377" y="79823"/>
                  <a:pt x="429578" y="79823"/>
                </a:cubicBezTo>
                <a:cubicBezTo>
                  <a:pt x="433855" y="79785"/>
                  <a:pt x="438046" y="78671"/>
                  <a:pt x="441770" y="76585"/>
                </a:cubicBezTo>
                <a:cubicBezTo>
                  <a:pt x="445446" y="74528"/>
                  <a:pt x="448476" y="71499"/>
                  <a:pt x="450533" y="67822"/>
                </a:cubicBezTo>
                <a:cubicBezTo>
                  <a:pt x="452667" y="64012"/>
                  <a:pt x="453743" y="59707"/>
                  <a:pt x="453676" y="55344"/>
                </a:cubicBezTo>
                <a:cubicBezTo>
                  <a:pt x="453819" y="48772"/>
                  <a:pt x="451314" y="42428"/>
                  <a:pt x="446723" y="37723"/>
                </a:cubicBezTo>
                <a:cubicBezTo>
                  <a:pt x="442122" y="33122"/>
                  <a:pt x="435798" y="30665"/>
                  <a:pt x="429292" y="30960"/>
                </a:cubicBezTo>
                <a:close/>
                <a:moveTo>
                  <a:pt x="71723" y="24959"/>
                </a:moveTo>
                <a:lnTo>
                  <a:pt x="79819" y="24959"/>
                </a:lnTo>
                <a:lnTo>
                  <a:pt x="79819" y="85729"/>
                </a:lnTo>
                <a:lnTo>
                  <a:pt x="72009" y="85729"/>
                </a:lnTo>
                <a:close/>
                <a:moveTo>
                  <a:pt x="546544" y="24674"/>
                </a:moveTo>
                <a:lnTo>
                  <a:pt x="554355" y="24674"/>
                </a:lnTo>
                <a:lnTo>
                  <a:pt x="554355" y="85443"/>
                </a:lnTo>
                <a:lnTo>
                  <a:pt x="546544" y="85443"/>
                </a:lnTo>
                <a:close/>
                <a:moveTo>
                  <a:pt x="202311" y="23626"/>
                </a:moveTo>
                <a:cubicBezTo>
                  <a:pt x="211979" y="23283"/>
                  <a:pt x="221209" y="27655"/>
                  <a:pt x="227076" y="35342"/>
                </a:cubicBezTo>
                <a:cubicBezTo>
                  <a:pt x="231639" y="41285"/>
                  <a:pt x="234030" y="48620"/>
                  <a:pt x="233839" y="56106"/>
                </a:cubicBezTo>
                <a:lnTo>
                  <a:pt x="179166" y="56106"/>
                </a:lnTo>
                <a:cubicBezTo>
                  <a:pt x="179080" y="62545"/>
                  <a:pt x="181509" y="68765"/>
                  <a:pt x="185929" y="73442"/>
                </a:cubicBezTo>
                <a:cubicBezTo>
                  <a:pt x="190100" y="77937"/>
                  <a:pt x="195987" y="80433"/>
                  <a:pt x="202121" y="80300"/>
                </a:cubicBezTo>
                <a:cubicBezTo>
                  <a:pt x="205179" y="80290"/>
                  <a:pt x="208207" y="79738"/>
                  <a:pt x="211074" y="78680"/>
                </a:cubicBezTo>
                <a:cubicBezTo>
                  <a:pt x="213799" y="77661"/>
                  <a:pt x="216332" y="76213"/>
                  <a:pt x="218599" y="74394"/>
                </a:cubicBezTo>
                <a:cubicBezTo>
                  <a:pt x="221238" y="71784"/>
                  <a:pt x="223486" y="68793"/>
                  <a:pt x="225267" y="65536"/>
                </a:cubicBezTo>
                <a:lnTo>
                  <a:pt x="231839" y="69060"/>
                </a:lnTo>
                <a:cubicBezTo>
                  <a:pt x="229953" y="72880"/>
                  <a:pt x="227410" y="76328"/>
                  <a:pt x="224314" y="79252"/>
                </a:cubicBezTo>
                <a:cubicBezTo>
                  <a:pt x="221542" y="81824"/>
                  <a:pt x="218314" y="83862"/>
                  <a:pt x="214789" y="85253"/>
                </a:cubicBezTo>
                <a:cubicBezTo>
                  <a:pt x="210941" y="86643"/>
                  <a:pt x="206874" y="87320"/>
                  <a:pt x="202788" y="87253"/>
                </a:cubicBezTo>
                <a:cubicBezTo>
                  <a:pt x="193987" y="87834"/>
                  <a:pt x="185405" y="84319"/>
                  <a:pt x="179547" y="77728"/>
                </a:cubicBezTo>
                <a:cubicBezTo>
                  <a:pt x="174108" y="71699"/>
                  <a:pt x="171117" y="63850"/>
                  <a:pt x="171165" y="55725"/>
                </a:cubicBezTo>
                <a:cubicBezTo>
                  <a:pt x="171098" y="48267"/>
                  <a:pt x="173584" y="41000"/>
                  <a:pt x="178213" y="35151"/>
                </a:cubicBezTo>
                <a:cubicBezTo>
                  <a:pt x="183842" y="27560"/>
                  <a:pt x="192863" y="23245"/>
                  <a:pt x="202311" y="23626"/>
                </a:cubicBezTo>
                <a:close/>
                <a:moveTo>
                  <a:pt x="783051" y="23436"/>
                </a:moveTo>
                <a:cubicBezTo>
                  <a:pt x="791909" y="23207"/>
                  <a:pt x="800415" y="26903"/>
                  <a:pt x="806292" y="33532"/>
                </a:cubicBezTo>
                <a:cubicBezTo>
                  <a:pt x="811816" y="39514"/>
                  <a:pt x="814817" y="47391"/>
                  <a:pt x="814674" y="55535"/>
                </a:cubicBezTo>
                <a:cubicBezTo>
                  <a:pt x="814760" y="63812"/>
                  <a:pt x="811578" y="71785"/>
                  <a:pt x="805816" y="77728"/>
                </a:cubicBezTo>
                <a:cubicBezTo>
                  <a:pt x="799977" y="84062"/>
                  <a:pt x="791662" y="87539"/>
                  <a:pt x="783051" y="87253"/>
                </a:cubicBezTo>
                <a:cubicBezTo>
                  <a:pt x="774412" y="87558"/>
                  <a:pt x="766058" y="84081"/>
                  <a:pt x="760191" y="77728"/>
                </a:cubicBezTo>
                <a:cubicBezTo>
                  <a:pt x="754428" y="71785"/>
                  <a:pt x="751247" y="63812"/>
                  <a:pt x="751333" y="55535"/>
                </a:cubicBezTo>
                <a:cubicBezTo>
                  <a:pt x="751237" y="47429"/>
                  <a:pt x="754228" y="39600"/>
                  <a:pt x="759715" y="33627"/>
                </a:cubicBezTo>
                <a:cubicBezTo>
                  <a:pt x="765620" y="26969"/>
                  <a:pt x="774154" y="23236"/>
                  <a:pt x="783051" y="23436"/>
                </a:cubicBezTo>
                <a:close/>
                <a:moveTo>
                  <a:pt x="711804" y="23436"/>
                </a:moveTo>
                <a:cubicBezTo>
                  <a:pt x="715747" y="23407"/>
                  <a:pt x="719671" y="24017"/>
                  <a:pt x="723424" y="25246"/>
                </a:cubicBezTo>
                <a:cubicBezTo>
                  <a:pt x="726853" y="26322"/>
                  <a:pt x="730072" y="27960"/>
                  <a:pt x="732949" y="30103"/>
                </a:cubicBezTo>
                <a:cubicBezTo>
                  <a:pt x="735540" y="32170"/>
                  <a:pt x="737712" y="34732"/>
                  <a:pt x="739331" y="37628"/>
                </a:cubicBezTo>
                <a:lnTo>
                  <a:pt x="733139" y="41438"/>
                </a:lnTo>
                <a:cubicBezTo>
                  <a:pt x="728063" y="34466"/>
                  <a:pt x="719852" y="30475"/>
                  <a:pt x="711232" y="30770"/>
                </a:cubicBezTo>
                <a:cubicBezTo>
                  <a:pt x="704364" y="30570"/>
                  <a:pt x="697697" y="33142"/>
                  <a:pt x="692754" y="37914"/>
                </a:cubicBezTo>
                <a:cubicBezTo>
                  <a:pt x="687991" y="42410"/>
                  <a:pt x="685334" y="48696"/>
                  <a:pt x="685419" y="55249"/>
                </a:cubicBezTo>
                <a:cubicBezTo>
                  <a:pt x="685400" y="59640"/>
                  <a:pt x="686591" y="63955"/>
                  <a:pt x="688848" y="67727"/>
                </a:cubicBezTo>
                <a:cubicBezTo>
                  <a:pt x="691039" y="71756"/>
                  <a:pt x="694344" y="75061"/>
                  <a:pt x="698373" y="77252"/>
                </a:cubicBezTo>
                <a:cubicBezTo>
                  <a:pt x="702412" y="79414"/>
                  <a:pt x="706936" y="80529"/>
                  <a:pt x="711518" y="80491"/>
                </a:cubicBezTo>
                <a:cubicBezTo>
                  <a:pt x="720100" y="80624"/>
                  <a:pt x="728234" y="76661"/>
                  <a:pt x="733425" y="69823"/>
                </a:cubicBezTo>
                <a:lnTo>
                  <a:pt x="739616" y="73823"/>
                </a:lnTo>
                <a:cubicBezTo>
                  <a:pt x="736683" y="78205"/>
                  <a:pt x="732644" y="81719"/>
                  <a:pt x="727901" y="84015"/>
                </a:cubicBezTo>
                <a:cubicBezTo>
                  <a:pt x="722662" y="86482"/>
                  <a:pt x="716928" y="87720"/>
                  <a:pt x="711137" y="87634"/>
                </a:cubicBezTo>
                <a:cubicBezTo>
                  <a:pt x="702240" y="87806"/>
                  <a:pt x="693649" y="84367"/>
                  <a:pt x="687324" y="78109"/>
                </a:cubicBezTo>
                <a:cubicBezTo>
                  <a:pt x="681114" y="72375"/>
                  <a:pt x="677647" y="64270"/>
                  <a:pt x="677799" y="55821"/>
                </a:cubicBezTo>
                <a:cubicBezTo>
                  <a:pt x="677790" y="50058"/>
                  <a:pt x="679342" y="44400"/>
                  <a:pt x="682276" y="39438"/>
                </a:cubicBezTo>
                <a:cubicBezTo>
                  <a:pt x="685162" y="34437"/>
                  <a:pt x="689382" y="30351"/>
                  <a:pt x="694468" y="27627"/>
                </a:cubicBezTo>
                <a:cubicBezTo>
                  <a:pt x="699802" y="24808"/>
                  <a:pt x="705765" y="23369"/>
                  <a:pt x="711804" y="23436"/>
                </a:cubicBezTo>
                <a:close/>
                <a:moveTo>
                  <a:pt x="262414" y="23245"/>
                </a:moveTo>
                <a:cubicBezTo>
                  <a:pt x="268786" y="23798"/>
                  <a:pt x="274692" y="26807"/>
                  <a:pt x="278892" y="31627"/>
                </a:cubicBezTo>
                <a:lnTo>
                  <a:pt x="273939" y="36771"/>
                </a:lnTo>
                <a:cubicBezTo>
                  <a:pt x="270777" y="33246"/>
                  <a:pt x="266376" y="31094"/>
                  <a:pt x="261652" y="30770"/>
                </a:cubicBezTo>
                <a:cubicBezTo>
                  <a:pt x="259223" y="30732"/>
                  <a:pt x="256871" y="31618"/>
                  <a:pt x="255080" y="33246"/>
                </a:cubicBezTo>
                <a:cubicBezTo>
                  <a:pt x="253394" y="34704"/>
                  <a:pt x="252422" y="36828"/>
                  <a:pt x="252413" y="39056"/>
                </a:cubicBezTo>
                <a:cubicBezTo>
                  <a:pt x="252499" y="41152"/>
                  <a:pt x="253261" y="43162"/>
                  <a:pt x="254604" y="44772"/>
                </a:cubicBezTo>
                <a:cubicBezTo>
                  <a:pt x="257385" y="47439"/>
                  <a:pt x="260604" y="49601"/>
                  <a:pt x="264129" y="51153"/>
                </a:cubicBezTo>
                <a:cubicBezTo>
                  <a:pt x="268643" y="53201"/>
                  <a:pt x="272701" y="56154"/>
                  <a:pt x="276035" y="59821"/>
                </a:cubicBezTo>
                <a:cubicBezTo>
                  <a:pt x="278016" y="62602"/>
                  <a:pt x="279073" y="65936"/>
                  <a:pt x="279083" y="69346"/>
                </a:cubicBezTo>
                <a:cubicBezTo>
                  <a:pt x="279130" y="74109"/>
                  <a:pt x="277235" y="78681"/>
                  <a:pt x="273844" y="82014"/>
                </a:cubicBezTo>
                <a:cubicBezTo>
                  <a:pt x="270339" y="85434"/>
                  <a:pt x="265595" y="87291"/>
                  <a:pt x="260699" y="87158"/>
                </a:cubicBezTo>
                <a:cubicBezTo>
                  <a:pt x="257204" y="87158"/>
                  <a:pt x="253756" y="86377"/>
                  <a:pt x="250603" y="84872"/>
                </a:cubicBezTo>
                <a:cubicBezTo>
                  <a:pt x="247526" y="83405"/>
                  <a:pt x="244821" y="81262"/>
                  <a:pt x="242697" y="78585"/>
                </a:cubicBezTo>
                <a:lnTo>
                  <a:pt x="247650" y="72966"/>
                </a:lnTo>
                <a:cubicBezTo>
                  <a:pt x="250651" y="76995"/>
                  <a:pt x="255299" y="79471"/>
                  <a:pt x="260319" y="79728"/>
                </a:cubicBezTo>
                <a:cubicBezTo>
                  <a:pt x="263262" y="79814"/>
                  <a:pt x="266129" y="78757"/>
                  <a:pt x="268320" y="76776"/>
                </a:cubicBezTo>
                <a:cubicBezTo>
                  <a:pt x="270406" y="74985"/>
                  <a:pt x="271625" y="72385"/>
                  <a:pt x="271653" y="69632"/>
                </a:cubicBezTo>
                <a:cubicBezTo>
                  <a:pt x="271634" y="67441"/>
                  <a:pt x="270863" y="65317"/>
                  <a:pt x="269463" y="63631"/>
                </a:cubicBezTo>
                <a:cubicBezTo>
                  <a:pt x="266653" y="60983"/>
                  <a:pt x="263433" y="58802"/>
                  <a:pt x="259938" y="57154"/>
                </a:cubicBezTo>
                <a:cubicBezTo>
                  <a:pt x="255623" y="55259"/>
                  <a:pt x="251784" y="52430"/>
                  <a:pt x="248698" y="48867"/>
                </a:cubicBezTo>
                <a:cubicBezTo>
                  <a:pt x="246698" y="46105"/>
                  <a:pt x="245660" y="42752"/>
                  <a:pt x="245745" y="39342"/>
                </a:cubicBezTo>
                <a:cubicBezTo>
                  <a:pt x="245631" y="34999"/>
                  <a:pt x="247355" y="30808"/>
                  <a:pt x="250508" y="27817"/>
                </a:cubicBezTo>
                <a:cubicBezTo>
                  <a:pt x="253699" y="24760"/>
                  <a:pt x="257994" y="23112"/>
                  <a:pt x="262414" y="23245"/>
                </a:cubicBezTo>
                <a:close/>
                <a:moveTo>
                  <a:pt x="19813" y="23245"/>
                </a:moveTo>
                <a:cubicBezTo>
                  <a:pt x="26146" y="23845"/>
                  <a:pt x="32005" y="26836"/>
                  <a:pt x="36196" y="31627"/>
                </a:cubicBezTo>
                <a:lnTo>
                  <a:pt x="31147" y="36771"/>
                </a:lnTo>
                <a:cubicBezTo>
                  <a:pt x="28023" y="33256"/>
                  <a:pt x="23651" y="31104"/>
                  <a:pt x="18955" y="30770"/>
                </a:cubicBezTo>
                <a:cubicBezTo>
                  <a:pt x="16526" y="30732"/>
                  <a:pt x="14174" y="31618"/>
                  <a:pt x="12383" y="33247"/>
                </a:cubicBezTo>
                <a:cubicBezTo>
                  <a:pt x="10697" y="34704"/>
                  <a:pt x="9725" y="36828"/>
                  <a:pt x="9716" y="39057"/>
                </a:cubicBezTo>
                <a:cubicBezTo>
                  <a:pt x="9802" y="41152"/>
                  <a:pt x="10564" y="43162"/>
                  <a:pt x="11907" y="44772"/>
                </a:cubicBezTo>
                <a:cubicBezTo>
                  <a:pt x="14688" y="47439"/>
                  <a:pt x="17907" y="49601"/>
                  <a:pt x="21432" y="51154"/>
                </a:cubicBezTo>
                <a:cubicBezTo>
                  <a:pt x="25928" y="53201"/>
                  <a:pt x="29947" y="56145"/>
                  <a:pt x="33243" y="59821"/>
                </a:cubicBezTo>
                <a:cubicBezTo>
                  <a:pt x="35291" y="62574"/>
                  <a:pt x="36396" y="65917"/>
                  <a:pt x="36386" y="69346"/>
                </a:cubicBezTo>
                <a:cubicBezTo>
                  <a:pt x="36443" y="74128"/>
                  <a:pt x="34510" y="78710"/>
                  <a:pt x="31052" y="82015"/>
                </a:cubicBezTo>
                <a:cubicBezTo>
                  <a:pt x="27594" y="85453"/>
                  <a:pt x="22880" y="87311"/>
                  <a:pt x="18003" y="87158"/>
                </a:cubicBezTo>
                <a:cubicBezTo>
                  <a:pt x="14507" y="87158"/>
                  <a:pt x="11059" y="86377"/>
                  <a:pt x="7906" y="84872"/>
                </a:cubicBezTo>
                <a:cubicBezTo>
                  <a:pt x="4820" y="83405"/>
                  <a:pt x="2124" y="81262"/>
                  <a:pt x="0" y="78586"/>
                </a:cubicBezTo>
                <a:lnTo>
                  <a:pt x="4954" y="72966"/>
                </a:lnTo>
                <a:cubicBezTo>
                  <a:pt x="7954" y="76995"/>
                  <a:pt x="12602" y="79472"/>
                  <a:pt x="17622" y="79729"/>
                </a:cubicBezTo>
                <a:cubicBezTo>
                  <a:pt x="20574" y="79814"/>
                  <a:pt x="23432" y="78757"/>
                  <a:pt x="25623" y="76776"/>
                </a:cubicBezTo>
                <a:cubicBezTo>
                  <a:pt x="27718" y="74985"/>
                  <a:pt x="28928" y="72385"/>
                  <a:pt x="28956" y="69632"/>
                </a:cubicBezTo>
                <a:cubicBezTo>
                  <a:pt x="28937" y="67441"/>
                  <a:pt x="28166" y="65317"/>
                  <a:pt x="26766" y="63631"/>
                </a:cubicBezTo>
                <a:cubicBezTo>
                  <a:pt x="23956" y="60974"/>
                  <a:pt x="20746" y="58793"/>
                  <a:pt x="17241" y="57154"/>
                </a:cubicBezTo>
                <a:cubicBezTo>
                  <a:pt x="12973" y="55230"/>
                  <a:pt x="9163" y="52401"/>
                  <a:pt x="6097" y="48868"/>
                </a:cubicBezTo>
                <a:cubicBezTo>
                  <a:pt x="4096" y="46105"/>
                  <a:pt x="3058" y="42753"/>
                  <a:pt x="3144" y="39343"/>
                </a:cubicBezTo>
                <a:cubicBezTo>
                  <a:pt x="2991" y="34990"/>
                  <a:pt x="4725" y="30789"/>
                  <a:pt x="7906" y="27817"/>
                </a:cubicBezTo>
                <a:cubicBezTo>
                  <a:pt x="11088" y="24741"/>
                  <a:pt x="15383" y="23083"/>
                  <a:pt x="19813" y="23245"/>
                </a:cubicBezTo>
                <a:close/>
                <a:moveTo>
                  <a:pt x="857726" y="23150"/>
                </a:moveTo>
                <a:cubicBezTo>
                  <a:pt x="860612" y="23141"/>
                  <a:pt x="863460" y="23722"/>
                  <a:pt x="866108" y="24865"/>
                </a:cubicBezTo>
                <a:cubicBezTo>
                  <a:pt x="868594" y="25865"/>
                  <a:pt x="870813" y="27427"/>
                  <a:pt x="872585" y="29437"/>
                </a:cubicBezTo>
                <a:cubicBezTo>
                  <a:pt x="874576" y="31885"/>
                  <a:pt x="876071" y="34695"/>
                  <a:pt x="876966" y="37724"/>
                </a:cubicBezTo>
                <a:cubicBezTo>
                  <a:pt x="879157" y="33352"/>
                  <a:pt x="882443" y="29608"/>
                  <a:pt x="886491" y="26865"/>
                </a:cubicBezTo>
                <a:cubicBezTo>
                  <a:pt x="890235" y="24436"/>
                  <a:pt x="894607" y="23141"/>
                  <a:pt x="899065" y="23150"/>
                </a:cubicBezTo>
                <a:cubicBezTo>
                  <a:pt x="903008" y="23065"/>
                  <a:pt x="906894" y="24160"/>
                  <a:pt x="910209" y="26294"/>
                </a:cubicBezTo>
                <a:cubicBezTo>
                  <a:pt x="913438" y="28446"/>
                  <a:pt x="915933" y="31542"/>
                  <a:pt x="917352" y="35152"/>
                </a:cubicBezTo>
                <a:cubicBezTo>
                  <a:pt x="919219" y="40667"/>
                  <a:pt x="920029" y="46486"/>
                  <a:pt x="919734" y="52297"/>
                </a:cubicBezTo>
                <a:lnTo>
                  <a:pt x="919734" y="85444"/>
                </a:lnTo>
                <a:lnTo>
                  <a:pt x="911733" y="85444"/>
                </a:lnTo>
                <a:lnTo>
                  <a:pt x="911733" y="52297"/>
                </a:lnTo>
                <a:cubicBezTo>
                  <a:pt x="911990" y="47772"/>
                  <a:pt x="911504" y="43239"/>
                  <a:pt x="910304" y="38867"/>
                </a:cubicBezTo>
                <a:cubicBezTo>
                  <a:pt x="909428" y="36419"/>
                  <a:pt x="907751" y="34333"/>
                  <a:pt x="905541" y="32961"/>
                </a:cubicBezTo>
                <a:cubicBezTo>
                  <a:pt x="903170" y="31418"/>
                  <a:pt x="900369" y="30646"/>
                  <a:pt x="897541" y="30770"/>
                </a:cubicBezTo>
                <a:cubicBezTo>
                  <a:pt x="893807" y="30713"/>
                  <a:pt x="890159" y="31885"/>
                  <a:pt x="887158" y="34104"/>
                </a:cubicBezTo>
                <a:cubicBezTo>
                  <a:pt x="884034" y="36304"/>
                  <a:pt x="881643" y="39390"/>
                  <a:pt x="880300" y="42962"/>
                </a:cubicBezTo>
                <a:cubicBezTo>
                  <a:pt x="878500" y="49144"/>
                  <a:pt x="877757" y="55583"/>
                  <a:pt x="878109" y="62012"/>
                </a:cubicBezTo>
                <a:lnTo>
                  <a:pt x="878109" y="85825"/>
                </a:lnTo>
                <a:lnTo>
                  <a:pt x="870394" y="85825"/>
                </a:lnTo>
                <a:lnTo>
                  <a:pt x="870394" y="54678"/>
                </a:lnTo>
                <a:cubicBezTo>
                  <a:pt x="870623" y="49687"/>
                  <a:pt x="870175" y="44686"/>
                  <a:pt x="869061" y="39819"/>
                </a:cubicBezTo>
                <a:cubicBezTo>
                  <a:pt x="868194" y="37238"/>
                  <a:pt x="866527" y="34999"/>
                  <a:pt x="864298" y="33437"/>
                </a:cubicBezTo>
                <a:cubicBezTo>
                  <a:pt x="861888" y="31875"/>
                  <a:pt x="859069" y="31075"/>
                  <a:pt x="856202" y="31151"/>
                </a:cubicBezTo>
                <a:cubicBezTo>
                  <a:pt x="852554" y="31142"/>
                  <a:pt x="848991" y="32275"/>
                  <a:pt x="846010" y="34390"/>
                </a:cubicBezTo>
                <a:cubicBezTo>
                  <a:pt x="842867" y="36552"/>
                  <a:pt x="840447" y="39600"/>
                  <a:pt x="839057" y="43153"/>
                </a:cubicBezTo>
                <a:cubicBezTo>
                  <a:pt x="837276" y="48620"/>
                  <a:pt x="836504" y="54364"/>
                  <a:pt x="836771" y="60107"/>
                </a:cubicBezTo>
                <a:lnTo>
                  <a:pt x="836771" y="85825"/>
                </a:lnTo>
                <a:lnTo>
                  <a:pt x="828960" y="85825"/>
                </a:lnTo>
                <a:lnTo>
                  <a:pt x="829056" y="24674"/>
                </a:lnTo>
                <a:lnTo>
                  <a:pt x="836866" y="24674"/>
                </a:lnTo>
                <a:lnTo>
                  <a:pt x="836866" y="35152"/>
                </a:lnTo>
                <a:cubicBezTo>
                  <a:pt x="839105" y="31828"/>
                  <a:pt x="841953" y="28951"/>
                  <a:pt x="845248" y="26675"/>
                </a:cubicBezTo>
                <a:cubicBezTo>
                  <a:pt x="849011" y="24379"/>
                  <a:pt x="853325" y="23160"/>
                  <a:pt x="857726" y="23150"/>
                </a:cubicBezTo>
                <a:close/>
                <a:moveTo>
                  <a:pt x="321373" y="23149"/>
                </a:moveTo>
                <a:cubicBezTo>
                  <a:pt x="324259" y="23140"/>
                  <a:pt x="327107" y="23721"/>
                  <a:pt x="329755" y="24864"/>
                </a:cubicBezTo>
                <a:cubicBezTo>
                  <a:pt x="332222" y="25893"/>
                  <a:pt x="334442" y="27455"/>
                  <a:pt x="336232" y="29436"/>
                </a:cubicBezTo>
                <a:cubicBezTo>
                  <a:pt x="338194" y="31903"/>
                  <a:pt x="339671" y="34713"/>
                  <a:pt x="340614" y="37723"/>
                </a:cubicBezTo>
                <a:cubicBezTo>
                  <a:pt x="342804" y="33351"/>
                  <a:pt x="346091" y="29608"/>
                  <a:pt x="350139" y="26864"/>
                </a:cubicBezTo>
                <a:cubicBezTo>
                  <a:pt x="353882" y="24435"/>
                  <a:pt x="358254" y="23140"/>
                  <a:pt x="362712" y="23149"/>
                </a:cubicBezTo>
                <a:cubicBezTo>
                  <a:pt x="366655" y="23083"/>
                  <a:pt x="370532" y="24178"/>
                  <a:pt x="373856" y="26293"/>
                </a:cubicBezTo>
                <a:cubicBezTo>
                  <a:pt x="377047" y="28493"/>
                  <a:pt x="379523" y="31570"/>
                  <a:pt x="381000" y="35151"/>
                </a:cubicBezTo>
                <a:cubicBezTo>
                  <a:pt x="382781" y="40685"/>
                  <a:pt x="383552" y="46486"/>
                  <a:pt x="383286" y="52296"/>
                </a:cubicBezTo>
                <a:lnTo>
                  <a:pt x="383286" y="85443"/>
                </a:lnTo>
                <a:lnTo>
                  <a:pt x="375380" y="85443"/>
                </a:lnTo>
                <a:lnTo>
                  <a:pt x="375380" y="52296"/>
                </a:lnTo>
                <a:cubicBezTo>
                  <a:pt x="375637" y="47772"/>
                  <a:pt x="375152" y="43238"/>
                  <a:pt x="373951" y="38866"/>
                </a:cubicBezTo>
                <a:cubicBezTo>
                  <a:pt x="373046" y="36437"/>
                  <a:pt x="371370" y="34360"/>
                  <a:pt x="369189" y="32960"/>
                </a:cubicBezTo>
                <a:cubicBezTo>
                  <a:pt x="366808" y="31436"/>
                  <a:pt x="364017" y="30674"/>
                  <a:pt x="361188" y="30769"/>
                </a:cubicBezTo>
                <a:cubicBezTo>
                  <a:pt x="357454" y="30712"/>
                  <a:pt x="353806" y="31884"/>
                  <a:pt x="350806" y="34103"/>
                </a:cubicBezTo>
                <a:cubicBezTo>
                  <a:pt x="347681" y="36303"/>
                  <a:pt x="345291" y="39390"/>
                  <a:pt x="343948" y="42961"/>
                </a:cubicBezTo>
                <a:cubicBezTo>
                  <a:pt x="342100" y="49134"/>
                  <a:pt x="341357" y="55582"/>
                  <a:pt x="341757" y="62011"/>
                </a:cubicBezTo>
                <a:lnTo>
                  <a:pt x="341757" y="85824"/>
                </a:lnTo>
                <a:lnTo>
                  <a:pt x="333946" y="85824"/>
                </a:lnTo>
                <a:lnTo>
                  <a:pt x="333946" y="54677"/>
                </a:lnTo>
                <a:cubicBezTo>
                  <a:pt x="334213" y="49677"/>
                  <a:pt x="333727" y="44676"/>
                  <a:pt x="332518" y="39818"/>
                </a:cubicBezTo>
                <a:cubicBezTo>
                  <a:pt x="331679" y="37218"/>
                  <a:pt x="330003" y="34980"/>
                  <a:pt x="327755" y="33436"/>
                </a:cubicBezTo>
                <a:cubicBezTo>
                  <a:pt x="325345" y="31874"/>
                  <a:pt x="322526" y="31074"/>
                  <a:pt x="319659" y="31150"/>
                </a:cubicBezTo>
                <a:cubicBezTo>
                  <a:pt x="316039" y="31141"/>
                  <a:pt x="312505" y="32274"/>
                  <a:pt x="309562" y="34389"/>
                </a:cubicBezTo>
                <a:cubicBezTo>
                  <a:pt x="306419" y="36551"/>
                  <a:pt x="304000" y="39599"/>
                  <a:pt x="302609" y="43152"/>
                </a:cubicBezTo>
                <a:cubicBezTo>
                  <a:pt x="300828" y="48619"/>
                  <a:pt x="300056" y="54363"/>
                  <a:pt x="300323" y="60107"/>
                </a:cubicBezTo>
                <a:lnTo>
                  <a:pt x="300323" y="85824"/>
                </a:lnTo>
                <a:lnTo>
                  <a:pt x="292512" y="85824"/>
                </a:lnTo>
                <a:lnTo>
                  <a:pt x="292703" y="24674"/>
                </a:lnTo>
                <a:lnTo>
                  <a:pt x="300514" y="24674"/>
                </a:lnTo>
                <a:lnTo>
                  <a:pt x="300514" y="35151"/>
                </a:lnTo>
                <a:cubicBezTo>
                  <a:pt x="302752" y="31827"/>
                  <a:pt x="305600" y="28950"/>
                  <a:pt x="308895" y="26674"/>
                </a:cubicBezTo>
                <a:cubicBezTo>
                  <a:pt x="312648" y="24359"/>
                  <a:pt x="316963" y="23140"/>
                  <a:pt x="321373" y="23149"/>
                </a:cubicBezTo>
                <a:close/>
                <a:moveTo>
                  <a:pt x="508635" y="22959"/>
                </a:moveTo>
                <a:cubicBezTo>
                  <a:pt x="512921" y="22883"/>
                  <a:pt x="517131" y="24073"/>
                  <a:pt x="520731" y="26388"/>
                </a:cubicBezTo>
                <a:cubicBezTo>
                  <a:pt x="524237" y="28703"/>
                  <a:pt x="526961" y="32017"/>
                  <a:pt x="528542" y="35913"/>
                </a:cubicBezTo>
                <a:cubicBezTo>
                  <a:pt x="530475" y="41809"/>
                  <a:pt x="531314" y="48000"/>
                  <a:pt x="531018" y="54201"/>
                </a:cubicBezTo>
                <a:lnTo>
                  <a:pt x="531018" y="85443"/>
                </a:lnTo>
                <a:lnTo>
                  <a:pt x="523208" y="85443"/>
                </a:lnTo>
                <a:lnTo>
                  <a:pt x="523208" y="56868"/>
                </a:lnTo>
                <a:cubicBezTo>
                  <a:pt x="523379" y="52182"/>
                  <a:pt x="523094" y="47495"/>
                  <a:pt x="522351" y="42866"/>
                </a:cubicBezTo>
                <a:cubicBezTo>
                  <a:pt x="521789" y="39171"/>
                  <a:pt x="519931" y="35799"/>
                  <a:pt x="517112" y="33341"/>
                </a:cubicBezTo>
                <a:cubicBezTo>
                  <a:pt x="514216" y="31217"/>
                  <a:pt x="510692" y="30150"/>
                  <a:pt x="507111" y="30293"/>
                </a:cubicBezTo>
                <a:cubicBezTo>
                  <a:pt x="502415" y="30255"/>
                  <a:pt x="497872" y="31951"/>
                  <a:pt x="494347" y="35056"/>
                </a:cubicBezTo>
                <a:cubicBezTo>
                  <a:pt x="490709" y="37989"/>
                  <a:pt x="488127" y="42038"/>
                  <a:pt x="487013" y="46581"/>
                </a:cubicBezTo>
                <a:cubicBezTo>
                  <a:pt x="486060" y="52048"/>
                  <a:pt x="485670" y="57601"/>
                  <a:pt x="485870" y="63154"/>
                </a:cubicBezTo>
                <a:lnTo>
                  <a:pt x="485870" y="85443"/>
                </a:lnTo>
                <a:lnTo>
                  <a:pt x="478059" y="85443"/>
                </a:lnTo>
                <a:lnTo>
                  <a:pt x="478059" y="24673"/>
                </a:lnTo>
                <a:lnTo>
                  <a:pt x="485870" y="24673"/>
                </a:lnTo>
                <a:lnTo>
                  <a:pt x="485870" y="35532"/>
                </a:lnTo>
                <a:cubicBezTo>
                  <a:pt x="488623" y="31665"/>
                  <a:pt x="492166" y="28417"/>
                  <a:pt x="496252" y="26007"/>
                </a:cubicBezTo>
                <a:cubicBezTo>
                  <a:pt x="500062" y="23988"/>
                  <a:pt x="504320" y="22940"/>
                  <a:pt x="508635" y="22959"/>
                </a:cubicBezTo>
                <a:close/>
                <a:moveTo>
                  <a:pt x="599218" y="22769"/>
                </a:moveTo>
                <a:cubicBezTo>
                  <a:pt x="603914" y="22712"/>
                  <a:pt x="608553" y="23788"/>
                  <a:pt x="612744" y="25913"/>
                </a:cubicBezTo>
                <a:cubicBezTo>
                  <a:pt x="616954" y="28227"/>
                  <a:pt x="620573" y="31485"/>
                  <a:pt x="623316" y="35438"/>
                </a:cubicBezTo>
                <a:lnTo>
                  <a:pt x="623316" y="24674"/>
                </a:lnTo>
                <a:lnTo>
                  <a:pt x="631127" y="24674"/>
                </a:lnTo>
                <a:lnTo>
                  <a:pt x="631127" y="85444"/>
                </a:lnTo>
                <a:lnTo>
                  <a:pt x="623412" y="85444"/>
                </a:lnTo>
                <a:lnTo>
                  <a:pt x="623412" y="74966"/>
                </a:lnTo>
                <a:cubicBezTo>
                  <a:pt x="620449" y="78700"/>
                  <a:pt x="616716" y="81758"/>
                  <a:pt x="612458" y="83920"/>
                </a:cubicBezTo>
                <a:cubicBezTo>
                  <a:pt x="608295" y="86015"/>
                  <a:pt x="603685" y="87063"/>
                  <a:pt x="599028" y="86968"/>
                </a:cubicBezTo>
                <a:cubicBezTo>
                  <a:pt x="590684" y="87015"/>
                  <a:pt x="582702" y="83558"/>
                  <a:pt x="577025" y="77443"/>
                </a:cubicBezTo>
                <a:cubicBezTo>
                  <a:pt x="570862" y="71480"/>
                  <a:pt x="567414" y="63251"/>
                  <a:pt x="567500" y="54678"/>
                </a:cubicBezTo>
                <a:cubicBezTo>
                  <a:pt x="567424" y="46220"/>
                  <a:pt x="570872" y="38105"/>
                  <a:pt x="577025" y="32294"/>
                </a:cubicBezTo>
                <a:cubicBezTo>
                  <a:pt x="582740" y="26122"/>
                  <a:pt x="590808" y="22655"/>
                  <a:pt x="599218" y="22769"/>
                </a:cubicBezTo>
                <a:close/>
                <a:moveTo>
                  <a:pt x="428911" y="22769"/>
                </a:moveTo>
                <a:cubicBezTo>
                  <a:pt x="433607" y="22712"/>
                  <a:pt x="438246" y="23788"/>
                  <a:pt x="442437" y="25912"/>
                </a:cubicBezTo>
                <a:cubicBezTo>
                  <a:pt x="446647" y="28227"/>
                  <a:pt x="450266" y="31484"/>
                  <a:pt x="453009" y="35437"/>
                </a:cubicBezTo>
                <a:lnTo>
                  <a:pt x="453009" y="24674"/>
                </a:lnTo>
                <a:lnTo>
                  <a:pt x="460820" y="24674"/>
                </a:lnTo>
                <a:lnTo>
                  <a:pt x="460820" y="85443"/>
                </a:lnTo>
                <a:lnTo>
                  <a:pt x="453105" y="85443"/>
                </a:lnTo>
                <a:lnTo>
                  <a:pt x="453105" y="74966"/>
                </a:lnTo>
                <a:cubicBezTo>
                  <a:pt x="450162" y="78719"/>
                  <a:pt x="446418" y="81786"/>
                  <a:pt x="442151" y="83919"/>
                </a:cubicBezTo>
                <a:cubicBezTo>
                  <a:pt x="437988" y="86015"/>
                  <a:pt x="433378" y="87063"/>
                  <a:pt x="428721" y="86967"/>
                </a:cubicBezTo>
                <a:cubicBezTo>
                  <a:pt x="420377" y="87015"/>
                  <a:pt x="412395" y="83557"/>
                  <a:pt x="406718" y="77442"/>
                </a:cubicBezTo>
                <a:cubicBezTo>
                  <a:pt x="400555" y="71480"/>
                  <a:pt x="397107" y="63250"/>
                  <a:pt x="397193" y="54677"/>
                </a:cubicBezTo>
                <a:cubicBezTo>
                  <a:pt x="397155" y="46229"/>
                  <a:pt x="400603" y="38132"/>
                  <a:pt x="406718" y="32294"/>
                </a:cubicBezTo>
                <a:cubicBezTo>
                  <a:pt x="412452" y="26141"/>
                  <a:pt x="420501" y="22683"/>
                  <a:pt x="428911" y="22769"/>
                </a:cubicBezTo>
                <a:close/>
                <a:moveTo>
                  <a:pt x="48863" y="1529"/>
                </a:moveTo>
                <a:lnTo>
                  <a:pt x="56674" y="1529"/>
                </a:lnTo>
                <a:lnTo>
                  <a:pt x="56674" y="85730"/>
                </a:lnTo>
                <a:lnTo>
                  <a:pt x="48863" y="85730"/>
                </a:lnTo>
                <a:close/>
                <a:moveTo>
                  <a:pt x="148209" y="1147"/>
                </a:moveTo>
                <a:lnTo>
                  <a:pt x="156020" y="1528"/>
                </a:lnTo>
                <a:lnTo>
                  <a:pt x="156020" y="85729"/>
                </a:lnTo>
                <a:lnTo>
                  <a:pt x="148305" y="85729"/>
                </a:lnTo>
                <a:lnTo>
                  <a:pt x="148305" y="75251"/>
                </a:lnTo>
                <a:cubicBezTo>
                  <a:pt x="145342" y="78985"/>
                  <a:pt x="141609" y="82042"/>
                  <a:pt x="137351" y="84205"/>
                </a:cubicBezTo>
                <a:cubicBezTo>
                  <a:pt x="133188" y="86300"/>
                  <a:pt x="128578" y="87348"/>
                  <a:pt x="123921" y="87253"/>
                </a:cubicBezTo>
                <a:cubicBezTo>
                  <a:pt x="115577" y="87300"/>
                  <a:pt x="107595" y="83843"/>
                  <a:pt x="101918" y="77728"/>
                </a:cubicBezTo>
                <a:cubicBezTo>
                  <a:pt x="95755" y="71765"/>
                  <a:pt x="92307" y="63535"/>
                  <a:pt x="92393" y="54963"/>
                </a:cubicBezTo>
                <a:cubicBezTo>
                  <a:pt x="92355" y="46514"/>
                  <a:pt x="95803" y="38418"/>
                  <a:pt x="101918" y="32579"/>
                </a:cubicBezTo>
                <a:cubicBezTo>
                  <a:pt x="107633" y="26407"/>
                  <a:pt x="115701" y="22940"/>
                  <a:pt x="124111" y="23054"/>
                </a:cubicBezTo>
                <a:cubicBezTo>
                  <a:pt x="128807" y="22997"/>
                  <a:pt x="133446" y="24073"/>
                  <a:pt x="137637" y="26197"/>
                </a:cubicBezTo>
                <a:cubicBezTo>
                  <a:pt x="141847" y="28512"/>
                  <a:pt x="145466" y="31769"/>
                  <a:pt x="148209" y="35722"/>
                </a:cubicBezTo>
                <a:close/>
                <a:moveTo>
                  <a:pt x="550450" y="4"/>
                </a:moveTo>
                <a:cubicBezTo>
                  <a:pt x="552183" y="-63"/>
                  <a:pt x="553850" y="633"/>
                  <a:pt x="555022" y="1909"/>
                </a:cubicBezTo>
                <a:cubicBezTo>
                  <a:pt x="556260" y="3109"/>
                  <a:pt x="556946" y="4757"/>
                  <a:pt x="556927" y="6481"/>
                </a:cubicBezTo>
                <a:cubicBezTo>
                  <a:pt x="556927" y="8167"/>
                  <a:pt x="556241" y="9786"/>
                  <a:pt x="555022" y="10958"/>
                </a:cubicBezTo>
                <a:cubicBezTo>
                  <a:pt x="553822" y="12196"/>
                  <a:pt x="552174" y="12882"/>
                  <a:pt x="550450" y="12863"/>
                </a:cubicBezTo>
                <a:cubicBezTo>
                  <a:pt x="548764" y="12863"/>
                  <a:pt x="547144" y="12177"/>
                  <a:pt x="545973" y="10958"/>
                </a:cubicBezTo>
                <a:cubicBezTo>
                  <a:pt x="544754" y="9786"/>
                  <a:pt x="544068" y="8167"/>
                  <a:pt x="544068" y="6481"/>
                </a:cubicBezTo>
                <a:cubicBezTo>
                  <a:pt x="544049" y="4757"/>
                  <a:pt x="544735" y="3109"/>
                  <a:pt x="545973" y="1909"/>
                </a:cubicBezTo>
                <a:cubicBezTo>
                  <a:pt x="547116" y="652"/>
                  <a:pt x="548754" y="-44"/>
                  <a:pt x="550450" y="4"/>
                </a:cubicBezTo>
                <a:close/>
                <a:moveTo>
                  <a:pt x="75628" y="4"/>
                </a:moveTo>
                <a:cubicBezTo>
                  <a:pt x="77362" y="-63"/>
                  <a:pt x="79029" y="633"/>
                  <a:pt x="80200" y="1909"/>
                </a:cubicBezTo>
                <a:cubicBezTo>
                  <a:pt x="81439" y="3109"/>
                  <a:pt x="82124" y="4757"/>
                  <a:pt x="82105" y="6481"/>
                </a:cubicBezTo>
                <a:cubicBezTo>
                  <a:pt x="82105" y="8167"/>
                  <a:pt x="81420" y="9786"/>
                  <a:pt x="80200" y="10958"/>
                </a:cubicBezTo>
                <a:cubicBezTo>
                  <a:pt x="79000" y="12196"/>
                  <a:pt x="77352" y="12882"/>
                  <a:pt x="75628" y="12863"/>
                </a:cubicBezTo>
                <a:cubicBezTo>
                  <a:pt x="73942" y="12863"/>
                  <a:pt x="72323" y="12177"/>
                  <a:pt x="71152" y="10958"/>
                </a:cubicBezTo>
                <a:cubicBezTo>
                  <a:pt x="69932" y="9786"/>
                  <a:pt x="69247" y="8167"/>
                  <a:pt x="69247" y="6481"/>
                </a:cubicBezTo>
                <a:cubicBezTo>
                  <a:pt x="69228" y="4757"/>
                  <a:pt x="69913" y="3109"/>
                  <a:pt x="71152" y="1909"/>
                </a:cubicBezTo>
                <a:cubicBezTo>
                  <a:pt x="72295" y="652"/>
                  <a:pt x="73933" y="-44"/>
                  <a:pt x="75628" y="4"/>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_1">
    <p:spTree>
      <p:nvGrpSpPr>
        <p:cNvPr id="299" name="Shape 299"/>
        <p:cNvGrpSpPr/>
        <p:nvPr/>
      </p:nvGrpSpPr>
      <p:grpSpPr>
        <a:xfrm>
          <a:off x="0" y="0"/>
          <a:ext cx="0" cy="0"/>
          <a:chOff x="0" y="0"/>
          <a:chExt cx="0" cy="0"/>
        </a:xfrm>
      </p:grpSpPr>
      <p:grpSp>
        <p:nvGrpSpPr>
          <p:cNvPr id="300" name="Google Shape;300;p18"/>
          <p:cNvGrpSpPr/>
          <p:nvPr/>
        </p:nvGrpSpPr>
        <p:grpSpPr>
          <a:xfrm>
            <a:off x="-63822" y="-63950"/>
            <a:ext cx="2825449" cy="5744340"/>
            <a:chOff x="2429900" y="42589"/>
            <a:chExt cx="825817" cy="1634422"/>
          </a:xfrm>
        </p:grpSpPr>
        <p:sp>
          <p:nvSpPr>
            <p:cNvPr id="301" name="Google Shape;301;p18"/>
            <p:cNvSpPr/>
            <p:nvPr/>
          </p:nvSpPr>
          <p:spPr>
            <a:xfrm>
              <a:off x="2438166" y="42589"/>
              <a:ext cx="817551" cy="1634422"/>
            </a:xfrm>
            <a:custGeom>
              <a:rect b="b" l="l" r="r" t="t"/>
              <a:pathLst>
                <a:path extrusionOk="0" h="1634422" w="817551">
                  <a:moveTo>
                    <a:pt x="485597" y="721"/>
                  </a:moveTo>
                  <a:lnTo>
                    <a:pt x="812665" y="0"/>
                  </a:lnTo>
                  <a:cubicBezTo>
                    <a:pt x="812665" y="0"/>
                    <a:pt x="859393" y="627589"/>
                    <a:pt x="663848" y="1041348"/>
                  </a:cubicBezTo>
                  <a:cubicBezTo>
                    <a:pt x="490042" y="1409108"/>
                    <a:pt x="11056" y="1634423"/>
                    <a:pt x="11056" y="1634423"/>
                  </a:cubicBezTo>
                  <a:lnTo>
                    <a:pt x="0" y="1287430"/>
                  </a:lnTo>
                  <a:cubicBezTo>
                    <a:pt x="0" y="1287430"/>
                    <a:pt x="275434" y="1125246"/>
                    <a:pt x="395619" y="860373"/>
                  </a:cubicBezTo>
                  <a:cubicBezTo>
                    <a:pt x="587367" y="437801"/>
                    <a:pt x="485597" y="721"/>
                    <a:pt x="485597" y="721"/>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02" name="Google Shape;302;p18"/>
            <p:cNvSpPr/>
            <p:nvPr/>
          </p:nvSpPr>
          <p:spPr>
            <a:xfrm>
              <a:off x="2429900" y="42589"/>
              <a:ext cx="360580" cy="1059641"/>
            </a:xfrm>
            <a:custGeom>
              <a:rect b="b" l="l" r="r" t="t"/>
              <a:pathLst>
                <a:path extrusionOk="0" h="1059641" w="360580">
                  <a:moveTo>
                    <a:pt x="8197" y="1059642"/>
                  </a:moveTo>
                  <a:lnTo>
                    <a:pt x="0" y="2392"/>
                  </a:lnTo>
                  <a:lnTo>
                    <a:pt x="314944" y="0"/>
                  </a:lnTo>
                  <a:cubicBezTo>
                    <a:pt x="314944" y="0"/>
                    <a:pt x="385928" y="247339"/>
                    <a:pt x="350839" y="457592"/>
                  </a:cubicBezTo>
                  <a:cubicBezTo>
                    <a:pt x="298756" y="769666"/>
                    <a:pt x="8197" y="1059642"/>
                    <a:pt x="8197" y="1059642"/>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grpSp>
        <p:nvGrpSpPr>
          <p:cNvPr id="303" name="Google Shape;303;p18"/>
          <p:cNvGrpSpPr/>
          <p:nvPr/>
        </p:nvGrpSpPr>
        <p:grpSpPr>
          <a:xfrm flipH="1">
            <a:off x="5261697" y="2"/>
            <a:ext cx="6958526" cy="6858056"/>
            <a:chOff x="3599167" y="76925"/>
            <a:chExt cx="1918429" cy="1890730"/>
          </a:xfrm>
        </p:grpSpPr>
        <p:sp>
          <p:nvSpPr>
            <p:cNvPr id="304" name="Google Shape;304;p18"/>
            <p:cNvSpPr/>
            <p:nvPr/>
          </p:nvSpPr>
          <p:spPr>
            <a:xfrm>
              <a:off x="3602454" y="76925"/>
              <a:ext cx="1915142" cy="1885548"/>
            </a:xfrm>
            <a:custGeom>
              <a:rect b="b" l="l" r="r" t="t"/>
              <a:pathLst>
                <a:path extrusionOk="0" h="1885548" w="1915142">
                  <a:moveTo>
                    <a:pt x="3522" y="230632"/>
                  </a:moveTo>
                  <a:lnTo>
                    <a:pt x="0" y="5282"/>
                  </a:lnTo>
                  <a:lnTo>
                    <a:pt x="676049" y="0"/>
                  </a:lnTo>
                  <a:cubicBezTo>
                    <a:pt x="676049" y="0"/>
                    <a:pt x="1213033" y="227111"/>
                    <a:pt x="1531661" y="589784"/>
                  </a:cubicBezTo>
                  <a:cubicBezTo>
                    <a:pt x="1723421" y="808023"/>
                    <a:pt x="1787826" y="866190"/>
                    <a:pt x="1874982" y="1190133"/>
                  </a:cubicBezTo>
                  <a:cubicBezTo>
                    <a:pt x="1962138" y="1514072"/>
                    <a:pt x="1880285" y="1885549"/>
                    <a:pt x="1880285" y="1885549"/>
                  </a:cubicBezTo>
                  <a:lnTo>
                    <a:pt x="1424305" y="1883788"/>
                  </a:lnTo>
                  <a:cubicBezTo>
                    <a:pt x="1424305" y="1883788"/>
                    <a:pt x="1529353" y="1359576"/>
                    <a:pt x="1276386" y="966543"/>
                  </a:cubicBezTo>
                  <a:cubicBezTo>
                    <a:pt x="818665" y="255280"/>
                    <a:pt x="3522" y="230632"/>
                    <a:pt x="3522" y="230632"/>
                  </a:cubicBezTo>
                  <a:close/>
                </a:path>
              </a:pathLst>
            </a:custGeom>
            <a:solidFill>
              <a:srgbClr val="EADFD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05" name="Google Shape;305;p18"/>
            <p:cNvSpPr/>
            <p:nvPr/>
          </p:nvSpPr>
          <p:spPr>
            <a:xfrm>
              <a:off x="3599167" y="514939"/>
              <a:ext cx="1244903" cy="1452716"/>
            </a:xfrm>
            <a:custGeom>
              <a:rect b="b" l="l" r="r" t="t"/>
              <a:pathLst>
                <a:path extrusionOk="0" h="1452716" w="1244903">
                  <a:moveTo>
                    <a:pt x="0" y="547381"/>
                  </a:moveTo>
                  <a:lnTo>
                    <a:pt x="6364" y="47"/>
                  </a:lnTo>
                  <a:cubicBezTo>
                    <a:pt x="6364" y="47"/>
                    <a:pt x="410395" y="-14697"/>
                    <a:pt x="930806" y="480555"/>
                  </a:cubicBezTo>
                  <a:cubicBezTo>
                    <a:pt x="1358814" y="887877"/>
                    <a:pt x="1225145" y="1447943"/>
                    <a:pt x="1225145" y="1447943"/>
                  </a:cubicBezTo>
                  <a:lnTo>
                    <a:pt x="626913" y="1452716"/>
                  </a:lnTo>
                  <a:cubicBezTo>
                    <a:pt x="626913" y="1452716"/>
                    <a:pt x="642012" y="1082390"/>
                    <a:pt x="485269" y="856055"/>
                  </a:cubicBezTo>
                  <a:cubicBezTo>
                    <a:pt x="328562" y="629720"/>
                    <a:pt x="0" y="547381"/>
                    <a:pt x="0" y="547381"/>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06" name="Google Shape;306;p18"/>
            <p:cNvSpPr/>
            <p:nvPr/>
          </p:nvSpPr>
          <p:spPr>
            <a:xfrm>
              <a:off x="3602349" y="1304168"/>
              <a:ext cx="440642" cy="663487"/>
            </a:xfrm>
            <a:custGeom>
              <a:rect b="b" l="l" r="r" t="t"/>
              <a:pathLst>
                <a:path extrusionOk="0" h="663487" w="440642">
                  <a:moveTo>
                    <a:pt x="0" y="0"/>
                  </a:moveTo>
                  <a:lnTo>
                    <a:pt x="0" y="658715"/>
                  </a:lnTo>
                  <a:lnTo>
                    <a:pt x="423236" y="663488"/>
                  </a:lnTo>
                  <a:cubicBezTo>
                    <a:pt x="423236" y="663488"/>
                    <a:pt x="462818" y="489362"/>
                    <a:pt x="422604" y="380301"/>
                  </a:cubicBezTo>
                  <a:cubicBezTo>
                    <a:pt x="317592" y="95495"/>
                    <a:pt x="0" y="0"/>
                    <a:pt x="0" y="0"/>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sp>
        <p:nvSpPr>
          <p:cNvPr id="307" name="Google Shape;307;p18"/>
          <p:cNvSpPr txBox="1"/>
          <p:nvPr>
            <p:ph type="title"/>
          </p:nvPr>
        </p:nvSpPr>
        <p:spPr>
          <a:xfrm>
            <a:off x="1850850" y="1566300"/>
            <a:ext cx="8490300" cy="3725400"/>
          </a:xfrm>
          <a:prstGeom prst="rect">
            <a:avLst/>
          </a:prstGeom>
        </p:spPr>
        <p:txBody>
          <a:bodyPr anchorCtr="0" anchor="ctr" bIns="121900" lIns="121900" spcFirstLastPara="1" rIns="121900" wrap="square" tIns="121900">
            <a:normAutofit/>
          </a:bodyPr>
          <a:lstStyle>
            <a:lvl1pPr lvl="0" rtl="0" algn="ctr">
              <a:spcBef>
                <a:spcPts val="0"/>
              </a:spcBef>
              <a:spcAft>
                <a:spcPts val="0"/>
              </a:spcAft>
              <a:buSzPts val="6400"/>
              <a:buNone/>
              <a:defRPr sz="8500">
                <a:solidFill>
                  <a:schemeClr val="accent6"/>
                </a:solidFill>
              </a:defRPr>
            </a:lvl1pPr>
            <a:lvl2pPr lvl="1" rtl="0">
              <a:spcBef>
                <a:spcPts val="0"/>
              </a:spcBef>
              <a:spcAft>
                <a:spcPts val="0"/>
              </a:spcAft>
              <a:buSzPts val="6400"/>
              <a:buNone/>
              <a:defRPr sz="6400"/>
            </a:lvl2pPr>
            <a:lvl3pPr lvl="2" rtl="0">
              <a:spcBef>
                <a:spcPts val="0"/>
              </a:spcBef>
              <a:spcAft>
                <a:spcPts val="0"/>
              </a:spcAft>
              <a:buSzPts val="6400"/>
              <a:buNone/>
              <a:defRPr sz="6400"/>
            </a:lvl3pPr>
            <a:lvl4pPr lvl="3" rtl="0">
              <a:spcBef>
                <a:spcPts val="0"/>
              </a:spcBef>
              <a:spcAft>
                <a:spcPts val="0"/>
              </a:spcAft>
              <a:buSzPts val="6400"/>
              <a:buNone/>
              <a:defRPr sz="6400"/>
            </a:lvl4pPr>
            <a:lvl5pPr lvl="4" rtl="0">
              <a:spcBef>
                <a:spcPts val="0"/>
              </a:spcBef>
              <a:spcAft>
                <a:spcPts val="0"/>
              </a:spcAft>
              <a:buSzPts val="6400"/>
              <a:buNone/>
              <a:defRPr sz="6400"/>
            </a:lvl5pPr>
            <a:lvl6pPr lvl="5" rtl="0">
              <a:spcBef>
                <a:spcPts val="0"/>
              </a:spcBef>
              <a:spcAft>
                <a:spcPts val="0"/>
              </a:spcAft>
              <a:buSzPts val="6400"/>
              <a:buNone/>
              <a:defRPr sz="6400"/>
            </a:lvl6pPr>
            <a:lvl7pPr lvl="6" rtl="0">
              <a:spcBef>
                <a:spcPts val="0"/>
              </a:spcBef>
              <a:spcAft>
                <a:spcPts val="0"/>
              </a:spcAft>
              <a:buSzPts val="6400"/>
              <a:buNone/>
              <a:defRPr sz="6400"/>
            </a:lvl7pPr>
            <a:lvl8pPr lvl="7" rtl="0">
              <a:spcBef>
                <a:spcPts val="0"/>
              </a:spcBef>
              <a:spcAft>
                <a:spcPts val="0"/>
              </a:spcAft>
              <a:buSzPts val="6400"/>
              <a:buNone/>
              <a:defRPr sz="6400"/>
            </a:lvl8pPr>
            <a:lvl9pPr lvl="8" rtl="0">
              <a:spcBef>
                <a:spcPts val="0"/>
              </a:spcBef>
              <a:spcAft>
                <a:spcPts val="0"/>
              </a:spcAft>
              <a:buSzPts val="6400"/>
              <a:buNone/>
              <a:defRPr sz="6400"/>
            </a:lvl9pPr>
          </a:lstStyle>
          <a:p/>
        </p:txBody>
      </p:sp>
      <p:sp>
        <p:nvSpPr>
          <p:cNvPr id="308" name="Google Shape;308;p18"/>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309" name="Google Shape;309;p18"/>
          <p:cNvSpPr/>
          <p:nvPr/>
        </p:nvSpPr>
        <p:spPr>
          <a:xfrm>
            <a:off x="1257750" y="1119000"/>
            <a:ext cx="9676500" cy="4620000"/>
          </a:xfrm>
          <a:prstGeom prst="roundRect">
            <a:avLst>
              <a:gd fmla="val 6512"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idact Gothic"/>
              <a:ea typeface="Didact Gothic"/>
              <a:cs typeface="Didact Gothic"/>
              <a:sym typeface="Didact Gothic"/>
            </a:endParaRPr>
          </a:p>
        </p:txBody>
      </p:sp>
      <p:sp>
        <p:nvSpPr>
          <p:cNvPr id="310" name="Google Shape;310;p18"/>
          <p:cNvSpPr/>
          <p:nvPr/>
        </p:nvSpPr>
        <p:spPr>
          <a:xfrm rot="5400000">
            <a:off x="-462658" y="6119355"/>
            <a:ext cx="1131345" cy="114589"/>
          </a:xfrm>
          <a:custGeom>
            <a:rect b="b" l="l" r="r" t="t"/>
            <a:pathLst>
              <a:path extrusionOk="0" h="87640" w="919793">
                <a:moveTo>
                  <a:pt x="657321" y="73442"/>
                </a:moveTo>
                <a:cubicBezTo>
                  <a:pt x="659149" y="73404"/>
                  <a:pt x="660912" y="74128"/>
                  <a:pt x="662179" y="75442"/>
                </a:cubicBezTo>
                <a:cubicBezTo>
                  <a:pt x="663493" y="76709"/>
                  <a:pt x="664217" y="78471"/>
                  <a:pt x="664179" y="80300"/>
                </a:cubicBezTo>
                <a:cubicBezTo>
                  <a:pt x="664198" y="82148"/>
                  <a:pt x="663474" y="83939"/>
                  <a:pt x="662179" y="85253"/>
                </a:cubicBezTo>
                <a:cubicBezTo>
                  <a:pt x="660912" y="86568"/>
                  <a:pt x="659149" y="87291"/>
                  <a:pt x="657321" y="87253"/>
                </a:cubicBezTo>
                <a:cubicBezTo>
                  <a:pt x="655492" y="87291"/>
                  <a:pt x="653730" y="86568"/>
                  <a:pt x="652463" y="85253"/>
                </a:cubicBezTo>
                <a:cubicBezTo>
                  <a:pt x="651168" y="83939"/>
                  <a:pt x="650444" y="82148"/>
                  <a:pt x="650463" y="80300"/>
                </a:cubicBezTo>
                <a:cubicBezTo>
                  <a:pt x="650425" y="78471"/>
                  <a:pt x="651149" y="76709"/>
                  <a:pt x="652463" y="75442"/>
                </a:cubicBezTo>
                <a:cubicBezTo>
                  <a:pt x="653730" y="74128"/>
                  <a:pt x="655492" y="73404"/>
                  <a:pt x="657321" y="73442"/>
                </a:cubicBezTo>
                <a:close/>
                <a:moveTo>
                  <a:pt x="783051" y="31056"/>
                </a:moveTo>
                <a:cubicBezTo>
                  <a:pt x="776688" y="30989"/>
                  <a:pt x="770602" y="33618"/>
                  <a:pt x="766287" y="38295"/>
                </a:cubicBezTo>
                <a:cubicBezTo>
                  <a:pt x="761677" y="42876"/>
                  <a:pt x="759134" y="49134"/>
                  <a:pt x="759238" y="55630"/>
                </a:cubicBezTo>
                <a:cubicBezTo>
                  <a:pt x="759229" y="59935"/>
                  <a:pt x="760343" y="64174"/>
                  <a:pt x="762477" y="67917"/>
                </a:cubicBezTo>
                <a:cubicBezTo>
                  <a:pt x="764468" y="71632"/>
                  <a:pt x="767468" y="74709"/>
                  <a:pt x="771144" y="76776"/>
                </a:cubicBezTo>
                <a:cubicBezTo>
                  <a:pt x="774783" y="78804"/>
                  <a:pt x="778888" y="79852"/>
                  <a:pt x="783051" y="79824"/>
                </a:cubicBezTo>
                <a:cubicBezTo>
                  <a:pt x="787213" y="79843"/>
                  <a:pt x="791319" y="78795"/>
                  <a:pt x="794957" y="76776"/>
                </a:cubicBezTo>
                <a:cubicBezTo>
                  <a:pt x="798586" y="74652"/>
                  <a:pt x="801587" y="71594"/>
                  <a:pt x="803625" y="67917"/>
                </a:cubicBezTo>
                <a:cubicBezTo>
                  <a:pt x="805730" y="64165"/>
                  <a:pt x="806816" y="59926"/>
                  <a:pt x="806768" y="55630"/>
                </a:cubicBezTo>
                <a:cubicBezTo>
                  <a:pt x="806873" y="49134"/>
                  <a:pt x="804330" y="42876"/>
                  <a:pt x="799719" y="38295"/>
                </a:cubicBezTo>
                <a:cubicBezTo>
                  <a:pt x="795452" y="33608"/>
                  <a:pt x="789385" y="30979"/>
                  <a:pt x="783051" y="31056"/>
                </a:cubicBezTo>
                <a:close/>
                <a:moveTo>
                  <a:pt x="124778" y="30960"/>
                </a:moveTo>
                <a:cubicBezTo>
                  <a:pt x="120558" y="30922"/>
                  <a:pt x="116405" y="32046"/>
                  <a:pt x="112776" y="34198"/>
                </a:cubicBezTo>
                <a:cubicBezTo>
                  <a:pt x="109090" y="36332"/>
                  <a:pt x="106061" y="39428"/>
                  <a:pt x="104013" y="43152"/>
                </a:cubicBezTo>
                <a:cubicBezTo>
                  <a:pt x="101851" y="46886"/>
                  <a:pt x="100708" y="51124"/>
                  <a:pt x="100680" y="55439"/>
                </a:cubicBezTo>
                <a:cubicBezTo>
                  <a:pt x="100708" y="59754"/>
                  <a:pt x="101851" y="63993"/>
                  <a:pt x="104013" y="67726"/>
                </a:cubicBezTo>
                <a:cubicBezTo>
                  <a:pt x="106099" y="71489"/>
                  <a:pt x="109157" y="74613"/>
                  <a:pt x="112872" y="76775"/>
                </a:cubicBezTo>
                <a:cubicBezTo>
                  <a:pt x="116462" y="78956"/>
                  <a:pt x="120577" y="80109"/>
                  <a:pt x="124778" y="80109"/>
                </a:cubicBezTo>
                <a:cubicBezTo>
                  <a:pt x="129017" y="80080"/>
                  <a:pt x="133188" y="78966"/>
                  <a:pt x="136875" y="76870"/>
                </a:cubicBezTo>
                <a:cubicBezTo>
                  <a:pt x="140580" y="74822"/>
                  <a:pt x="143638" y="71784"/>
                  <a:pt x="145733" y="68107"/>
                </a:cubicBezTo>
                <a:cubicBezTo>
                  <a:pt x="147857" y="64297"/>
                  <a:pt x="148943" y="59992"/>
                  <a:pt x="148876" y="55630"/>
                </a:cubicBezTo>
                <a:cubicBezTo>
                  <a:pt x="149019" y="49057"/>
                  <a:pt x="146514" y="42714"/>
                  <a:pt x="141923" y="38008"/>
                </a:cubicBezTo>
                <a:cubicBezTo>
                  <a:pt x="137513" y="33484"/>
                  <a:pt x="131474" y="30950"/>
                  <a:pt x="125159" y="30960"/>
                </a:cubicBezTo>
                <a:close/>
                <a:moveTo>
                  <a:pt x="202407" y="30865"/>
                </a:moveTo>
                <a:cubicBezTo>
                  <a:pt x="196739" y="30751"/>
                  <a:pt x="191243" y="32836"/>
                  <a:pt x="187072" y="36675"/>
                </a:cubicBezTo>
                <a:cubicBezTo>
                  <a:pt x="183538" y="40104"/>
                  <a:pt x="181061" y="44467"/>
                  <a:pt x="179928" y="49248"/>
                </a:cubicBezTo>
                <a:lnTo>
                  <a:pt x="225267" y="49248"/>
                </a:lnTo>
                <a:cubicBezTo>
                  <a:pt x="224486" y="45619"/>
                  <a:pt x="222923" y="42209"/>
                  <a:pt x="220695" y="39247"/>
                </a:cubicBezTo>
                <a:cubicBezTo>
                  <a:pt x="218580" y="36618"/>
                  <a:pt x="215875" y="34522"/>
                  <a:pt x="212789" y="33151"/>
                </a:cubicBezTo>
                <a:cubicBezTo>
                  <a:pt x="209541" y="31636"/>
                  <a:pt x="205988" y="30865"/>
                  <a:pt x="202407" y="30865"/>
                </a:cubicBezTo>
                <a:close/>
                <a:moveTo>
                  <a:pt x="599885" y="30675"/>
                </a:moveTo>
                <a:cubicBezTo>
                  <a:pt x="595665" y="30637"/>
                  <a:pt x="591512" y="31761"/>
                  <a:pt x="587883" y="33914"/>
                </a:cubicBezTo>
                <a:cubicBezTo>
                  <a:pt x="584197" y="36047"/>
                  <a:pt x="581168" y="39143"/>
                  <a:pt x="579120" y="42867"/>
                </a:cubicBezTo>
                <a:cubicBezTo>
                  <a:pt x="576958" y="46601"/>
                  <a:pt x="575815" y="50839"/>
                  <a:pt x="575787" y="55154"/>
                </a:cubicBezTo>
                <a:cubicBezTo>
                  <a:pt x="575815" y="59469"/>
                  <a:pt x="576958" y="63708"/>
                  <a:pt x="579120" y="67442"/>
                </a:cubicBezTo>
                <a:cubicBezTo>
                  <a:pt x="581206" y="71204"/>
                  <a:pt x="584264" y="74328"/>
                  <a:pt x="587979" y="76490"/>
                </a:cubicBezTo>
                <a:cubicBezTo>
                  <a:pt x="591569" y="78672"/>
                  <a:pt x="595684" y="79824"/>
                  <a:pt x="599885" y="79824"/>
                </a:cubicBezTo>
                <a:cubicBezTo>
                  <a:pt x="604124" y="79796"/>
                  <a:pt x="608295" y="78681"/>
                  <a:pt x="611982" y="76586"/>
                </a:cubicBezTo>
                <a:cubicBezTo>
                  <a:pt x="615658" y="74509"/>
                  <a:pt x="618725" y="71480"/>
                  <a:pt x="620840" y="67823"/>
                </a:cubicBezTo>
                <a:cubicBezTo>
                  <a:pt x="622964" y="64013"/>
                  <a:pt x="624050" y="59707"/>
                  <a:pt x="623983" y="55345"/>
                </a:cubicBezTo>
                <a:cubicBezTo>
                  <a:pt x="624126" y="48773"/>
                  <a:pt x="621621" y="42429"/>
                  <a:pt x="617030" y="37724"/>
                </a:cubicBezTo>
                <a:cubicBezTo>
                  <a:pt x="612486" y="33209"/>
                  <a:pt x="606286" y="30770"/>
                  <a:pt x="599885" y="30961"/>
                </a:cubicBezTo>
                <a:close/>
                <a:moveTo>
                  <a:pt x="429673" y="30675"/>
                </a:moveTo>
                <a:cubicBezTo>
                  <a:pt x="425425" y="30627"/>
                  <a:pt x="421234" y="31751"/>
                  <a:pt x="417576" y="33913"/>
                </a:cubicBezTo>
                <a:cubicBezTo>
                  <a:pt x="413890" y="36047"/>
                  <a:pt x="410861" y="39142"/>
                  <a:pt x="408813" y="42867"/>
                </a:cubicBezTo>
                <a:cubicBezTo>
                  <a:pt x="406680" y="46610"/>
                  <a:pt x="405565" y="50848"/>
                  <a:pt x="405575" y="55154"/>
                </a:cubicBezTo>
                <a:cubicBezTo>
                  <a:pt x="405565" y="59459"/>
                  <a:pt x="406680" y="63698"/>
                  <a:pt x="408813" y="67441"/>
                </a:cubicBezTo>
                <a:cubicBezTo>
                  <a:pt x="410899" y="71203"/>
                  <a:pt x="413957" y="74328"/>
                  <a:pt x="417672" y="76490"/>
                </a:cubicBezTo>
                <a:cubicBezTo>
                  <a:pt x="421262" y="78671"/>
                  <a:pt x="425377" y="79823"/>
                  <a:pt x="429578" y="79823"/>
                </a:cubicBezTo>
                <a:cubicBezTo>
                  <a:pt x="433855" y="79785"/>
                  <a:pt x="438046" y="78671"/>
                  <a:pt x="441770" y="76585"/>
                </a:cubicBezTo>
                <a:cubicBezTo>
                  <a:pt x="445446" y="74528"/>
                  <a:pt x="448476" y="71499"/>
                  <a:pt x="450533" y="67822"/>
                </a:cubicBezTo>
                <a:cubicBezTo>
                  <a:pt x="452667" y="64012"/>
                  <a:pt x="453743" y="59707"/>
                  <a:pt x="453676" y="55344"/>
                </a:cubicBezTo>
                <a:cubicBezTo>
                  <a:pt x="453819" y="48772"/>
                  <a:pt x="451314" y="42428"/>
                  <a:pt x="446723" y="37723"/>
                </a:cubicBezTo>
                <a:cubicBezTo>
                  <a:pt x="442122" y="33122"/>
                  <a:pt x="435798" y="30665"/>
                  <a:pt x="429292" y="30960"/>
                </a:cubicBezTo>
                <a:close/>
                <a:moveTo>
                  <a:pt x="71723" y="24959"/>
                </a:moveTo>
                <a:lnTo>
                  <a:pt x="79819" y="24959"/>
                </a:lnTo>
                <a:lnTo>
                  <a:pt x="79819" y="85729"/>
                </a:lnTo>
                <a:lnTo>
                  <a:pt x="72009" y="85729"/>
                </a:lnTo>
                <a:close/>
                <a:moveTo>
                  <a:pt x="546544" y="24674"/>
                </a:moveTo>
                <a:lnTo>
                  <a:pt x="554355" y="24674"/>
                </a:lnTo>
                <a:lnTo>
                  <a:pt x="554355" y="85443"/>
                </a:lnTo>
                <a:lnTo>
                  <a:pt x="546544" y="85443"/>
                </a:lnTo>
                <a:close/>
                <a:moveTo>
                  <a:pt x="202311" y="23626"/>
                </a:moveTo>
                <a:cubicBezTo>
                  <a:pt x="211979" y="23283"/>
                  <a:pt x="221209" y="27655"/>
                  <a:pt x="227076" y="35342"/>
                </a:cubicBezTo>
                <a:cubicBezTo>
                  <a:pt x="231639" y="41285"/>
                  <a:pt x="234030" y="48620"/>
                  <a:pt x="233839" y="56106"/>
                </a:cubicBezTo>
                <a:lnTo>
                  <a:pt x="179166" y="56106"/>
                </a:lnTo>
                <a:cubicBezTo>
                  <a:pt x="179080" y="62545"/>
                  <a:pt x="181509" y="68765"/>
                  <a:pt x="185929" y="73442"/>
                </a:cubicBezTo>
                <a:cubicBezTo>
                  <a:pt x="190100" y="77937"/>
                  <a:pt x="195987" y="80433"/>
                  <a:pt x="202121" y="80300"/>
                </a:cubicBezTo>
                <a:cubicBezTo>
                  <a:pt x="205179" y="80290"/>
                  <a:pt x="208207" y="79738"/>
                  <a:pt x="211074" y="78680"/>
                </a:cubicBezTo>
                <a:cubicBezTo>
                  <a:pt x="213799" y="77661"/>
                  <a:pt x="216332" y="76213"/>
                  <a:pt x="218599" y="74394"/>
                </a:cubicBezTo>
                <a:cubicBezTo>
                  <a:pt x="221238" y="71784"/>
                  <a:pt x="223486" y="68793"/>
                  <a:pt x="225267" y="65536"/>
                </a:cubicBezTo>
                <a:lnTo>
                  <a:pt x="231839" y="69060"/>
                </a:lnTo>
                <a:cubicBezTo>
                  <a:pt x="229953" y="72880"/>
                  <a:pt x="227410" y="76328"/>
                  <a:pt x="224314" y="79252"/>
                </a:cubicBezTo>
                <a:cubicBezTo>
                  <a:pt x="221542" y="81824"/>
                  <a:pt x="218314" y="83862"/>
                  <a:pt x="214789" y="85253"/>
                </a:cubicBezTo>
                <a:cubicBezTo>
                  <a:pt x="210941" y="86643"/>
                  <a:pt x="206874" y="87320"/>
                  <a:pt x="202788" y="87253"/>
                </a:cubicBezTo>
                <a:cubicBezTo>
                  <a:pt x="193987" y="87834"/>
                  <a:pt x="185405" y="84319"/>
                  <a:pt x="179547" y="77728"/>
                </a:cubicBezTo>
                <a:cubicBezTo>
                  <a:pt x="174108" y="71699"/>
                  <a:pt x="171117" y="63850"/>
                  <a:pt x="171165" y="55725"/>
                </a:cubicBezTo>
                <a:cubicBezTo>
                  <a:pt x="171098" y="48267"/>
                  <a:pt x="173584" y="41000"/>
                  <a:pt x="178213" y="35151"/>
                </a:cubicBezTo>
                <a:cubicBezTo>
                  <a:pt x="183842" y="27560"/>
                  <a:pt x="192863" y="23245"/>
                  <a:pt x="202311" y="23626"/>
                </a:cubicBezTo>
                <a:close/>
                <a:moveTo>
                  <a:pt x="783051" y="23436"/>
                </a:moveTo>
                <a:cubicBezTo>
                  <a:pt x="791909" y="23207"/>
                  <a:pt x="800415" y="26903"/>
                  <a:pt x="806292" y="33532"/>
                </a:cubicBezTo>
                <a:cubicBezTo>
                  <a:pt x="811816" y="39514"/>
                  <a:pt x="814817" y="47391"/>
                  <a:pt x="814674" y="55535"/>
                </a:cubicBezTo>
                <a:cubicBezTo>
                  <a:pt x="814760" y="63812"/>
                  <a:pt x="811578" y="71785"/>
                  <a:pt x="805816" y="77728"/>
                </a:cubicBezTo>
                <a:cubicBezTo>
                  <a:pt x="799977" y="84062"/>
                  <a:pt x="791662" y="87539"/>
                  <a:pt x="783051" y="87253"/>
                </a:cubicBezTo>
                <a:cubicBezTo>
                  <a:pt x="774412" y="87558"/>
                  <a:pt x="766058" y="84081"/>
                  <a:pt x="760191" y="77728"/>
                </a:cubicBezTo>
                <a:cubicBezTo>
                  <a:pt x="754428" y="71785"/>
                  <a:pt x="751247" y="63812"/>
                  <a:pt x="751333" y="55535"/>
                </a:cubicBezTo>
                <a:cubicBezTo>
                  <a:pt x="751237" y="47429"/>
                  <a:pt x="754228" y="39600"/>
                  <a:pt x="759715" y="33627"/>
                </a:cubicBezTo>
                <a:cubicBezTo>
                  <a:pt x="765620" y="26969"/>
                  <a:pt x="774154" y="23236"/>
                  <a:pt x="783051" y="23436"/>
                </a:cubicBezTo>
                <a:close/>
                <a:moveTo>
                  <a:pt x="711804" y="23436"/>
                </a:moveTo>
                <a:cubicBezTo>
                  <a:pt x="715747" y="23407"/>
                  <a:pt x="719671" y="24017"/>
                  <a:pt x="723424" y="25246"/>
                </a:cubicBezTo>
                <a:cubicBezTo>
                  <a:pt x="726853" y="26322"/>
                  <a:pt x="730072" y="27960"/>
                  <a:pt x="732949" y="30103"/>
                </a:cubicBezTo>
                <a:cubicBezTo>
                  <a:pt x="735540" y="32170"/>
                  <a:pt x="737712" y="34732"/>
                  <a:pt x="739331" y="37628"/>
                </a:cubicBezTo>
                <a:lnTo>
                  <a:pt x="733139" y="41438"/>
                </a:lnTo>
                <a:cubicBezTo>
                  <a:pt x="728063" y="34466"/>
                  <a:pt x="719852" y="30475"/>
                  <a:pt x="711232" y="30770"/>
                </a:cubicBezTo>
                <a:cubicBezTo>
                  <a:pt x="704364" y="30570"/>
                  <a:pt x="697697" y="33142"/>
                  <a:pt x="692754" y="37914"/>
                </a:cubicBezTo>
                <a:cubicBezTo>
                  <a:pt x="687991" y="42410"/>
                  <a:pt x="685334" y="48696"/>
                  <a:pt x="685419" y="55249"/>
                </a:cubicBezTo>
                <a:cubicBezTo>
                  <a:pt x="685400" y="59640"/>
                  <a:pt x="686591" y="63955"/>
                  <a:pt x="688848" y="67727"/>
                </a:cubicBezTo>
                <a:cubicBezTo>
                  <a:pt x="691039" y="71756"/>
                  <a:pt x="694344" y="75061"/>
                  <a:pt x="698373" y="77252"/>
                </a:cubicBezTo>
                <a:cubicBezTo>
                  <a:pt x="702412" y="79414"/>
                  <a:pt x="706936" y="80529"/>
                  <a:pt x="711518" y="80491"/>
                </a:cubicBezTo>
                <a:cubicBezTo>
                  <a:pt x="720100" y="80624"/>
                  <a:pt x="728234" y="76661"/>
                  <a:pt x="733425" y="69823"/>
                </a:cubicBezTo>
                <a:lnTo>
                  <a:pt x="739616" y="73823"/>
                </a:lnTo>
                <a:cubicBezTo>
                  <a:pt x="736683" y="78205"/>
                  <a:pt x="732644" y="81719"/>
                  <a:pt x="727901" y="84015"/>
                </a:cubicBezTo>
                <a:cubicBezTo>
                  <a:pt x="722662" y="86482"/>
                  <a:pt x="716928" y="87720"/>
                  <a:pt x="711137" y="87634"/>
                </a:cubicBezTo>
                <a:cubicBezTo>
                  <a:pt x="702240" y="87806"/>
                  <a:pt x="693649" y="84367"/>
                  <a:pt x="687324" y="78109"/>
                </a:cubicBezTo>
                <a:cubicBezTo>
                  <a:pt x="681114" y="72375"/>
                  <a:pt x="677647" y="64270"/>
                  <a:pt x="677799" y="55821"/>
                </a:cubicBezTo>
                <a:cubicBezTo>
                  <a:pt x="677790" y="50058"/>
                  <a:pt x="679342" y="44400"/>
                  <a:pt x="682276" y="39438"/>
                </a:cubicBezTo>
                <a:cubicBezTo>
                  <a:pt x="685162" y="34437"/>
                  <a:pt x="689382" y="30351"/>
                  <a:pt x="694468" y="27627"/>
                </a:cubicBezTo>
                <a:cubicBezTo>
                  <a:pt x="699802" y="24808"/>
                  <a:pt x="705765" y="23369"/>
                  <a:pt x="711804" y="23436"/>
                </a:cubicBezTo>
                <a:close/>
                <a:moveTo>
                  <a:pt x="262414" y="23245"/>
                </a:moveTo>
                <a:cubicBezTo>
                  <a:pt x="268786" y="23798"/>
                  <a:pt x="274692" y="26807"/>
                  <a:pt x="278892" y="31627"/>
                </a:cubicBezTo>
                <a:lnTo>
                  <a:pt x="273939" y="36771"/>
                </a:lnTo>
                <a:cubicBezTo>
                  <a:pt x="270777" y="33246"/>
                  <a:pt x="266376" y="31094"/>
                  <a:pt x="261652" y="30770"/>
                </a:cubicBezTo>
                <a:cubicBezTo>
                  <a:pt x="259223" y="30732"/>
                  <a:pt x="256871" y="31618"/>
                  <a:pt x="255080" y="33246"/>
                </a:cubicBezTo>
                <a:cubicBezTo>
                  <a:pt x="253394" y="34704"/>
                  <a:pt x="252422" y="36828"/>
                  <a:pt x="252413" y="39056"/>
                </a:cubicBezTo>
                <a:cubicBezTo>
                  <a:pt x="252499" y="41152"/>
                  <a:pt x="253261" y="43162"/>
                  <a:pt x="254604" y="44772"/>
                </a:cubicBezTo>
                <a:cubicBezTo>
                  <a:pt x="257385" y="47439"/>
                  <a:pt x="260604" y="49601"/>
                  <a:pt x="264129" y="51153"/>
                </a:cubicBezTo>
                <a:cubicBezTo>
                  <a:pt x="268643" y="53201"/>
                  <a:pt x="272701" y="56154"/>
                  <a:pt x="276035" y="59821"/>
                </a:cubicBezTo>
                <a:cubicBezTo>
                  <a:pt x="278016" y="62602"/>
                  <a:pt x="279073" y="65936"/>
                  <a:pt x="279083" y="69346"/>
                </a:cubicBezTo>
                <a:cubicBezTo>
                  <a:pt x="279130" y="74109"/>
                  <a:pt x="277235" y="78681"/>
                  <a:pt x="273844" y="82014"/>
                </a:cubicBezTo>
                <a:cubicBezTo>
                  <a:pt x="270339" y="85434"/>
                  <a:pt x="265595" y="87291"/>
                  <a:pt x="260699" y="87158"/>
                </a:cubicBezTo>
                <a:cubicBezTo>
                  <a:pt x="257204" y="87158"/>
                  <a:pt x="253756" y="86377"/>
                  <a:pt x="250603" y="84872"/>
                </a:cubicBezTo>
                <a:cubicBezTo>
                  <a:pt x="247526" y="83405"/>
                  <a:pt x="244821" y="81262"/>
                  <a:pt x="242697" y="78585"/>
                </a:cubicBezTo>
                <a:lnTo>
                  <a:pt x="247650" y="72966"/>
                </a:lnTo>
                <a:cubicBezTo>
                  <a:pt x="250651" y="76995"/>
                  <a:pt x="255299" y="79471"/>
                  <a:pt x="260319" y="79728"/>
                </a:cubicBezTo>
                <a:cubicBezTo>
                  <a:pt x="263262" y="79814"/>
                  <a:pt x="266129" y="78757"/>
                  <a:pt x="268320" y="76776"/>
                </a:cubicBezTo>
                <a:cubicBezTo>
                  <a:pt x="270406" y="74985"/>
                  <a:pt x="271625" y="72385"/>
                  <a:pt x="271653" y="69632"/>
                </a:cubicBezTo>
                <a:cubicBezTo>
                  <a:pt x="271634" y="67441"/>
                  <a:pt x="270863" y="65317"/>
                  <a:pt x="269463" y="63631"/>
                </a:cubicBezTo>
                <a:cubicBezTo>
                  <a:pt x="266653" y="60983"/>
                  <a:pt x="263433" y="58802"/>
                  <a:pt x="259938" y="57154"/>
                </a:cubicBezTo>
                <a:cubicBezTo>
                  <a:pt x="255623" y="55259"/>
                  <a:pt x="251784" y="52430"/>
                  <a:pt x="248698" y="48867"/>
                </a:cubicBezTo>
                <a:cubicBezTo>
                  <a:pt x="246698" y="46105"/>
                  <a:pt x="245660" y="42752"/>
                  <a:pt x="245745" y="39342"/>
                </a:cubicBezTo>
                <a:cubicBezTo>
                  <a:pt x="245631" y="34999"/>
                  <a:pt x="247355" y="30808"/>
                  <a:pt x="250508" y="27817"/>
                </a:cubicBezTo>
                <a:cubicBezTo>
                  <a:pt x="253699" y="24760"/>
                  <a:pt x="257994" y="23112"/>
                  <a:pt x="262414" y="23245"/>
                </a:cubicBezTo>
                <a:close/>
                <a:moveTo>
                  <a:pt x="19813" y="23245"/>
                </a:moveTo>
                <a:cubicBezTo>
                  <a:pt x="26146" y="23845"/>
                  <a:pt x="32005" y="26836"/>
                  <a:pt x="36196" y="31627"/>
                </a:cubicBezTo>
                <a:lnTo>
                  <a:pt x="31147" y="36771"/>
                </a:lnTo>
                <a:cubicBezTo>
                  <a:pt x="28023" y="33256"/>
                  <a:pt x="23651" y="31104"/>
                  <a:pt x="18955" y="30770"/>
                </a:cubicBezTo>
                <a:cubicBezTo>
                  <a:pt x="16526" y="30732"/>
                  <a:pt x="14174" y="31618"/>
                  <a:pt x="12383" y="33247"/>
                </a:cubicBezTo>
                <a:cubicBezTo>
                  <a:pt x="10697" y="34704"/>
                  <a:pt x="9725" y="36828"/>
                  <a:pt x="9716" y="39057"/>
                </a:cubicBezTo>
                <a:cubicBezTo>
                  <a:pt x="9802" y="41152"/>
                  <a:pt x="10564" y="43162"/>
                  <a:pt x="11907" y="44772"/>
                </a:cubicBezTo>
                <a:cubicBezTo>
                  <a:pt x="14688" y="47439"/>
                  <a:pt x="17907" y="49601"/>
                  <a:pt x="21432" y="51154"/>
                </a:cubicBezTo>
                <a:cubicBezTo>
                  <a:pt x="25928" y="53201"/>
                  <a:pt x="29947" y="56145"/>
                  <a:pt x="33243" y="59821"/>
                </a:cubicBezTo>
                <a:cubicBezTo>
                  <a:pt x="35291" y="62574"/>
                  <a:pt x="36396" y="65917"/>
                  <a:pt x="36386" y="69346"/>
                </a:cubicBezTo>
                <a:cubicBezTo>
                  <a:pt x="36443" y="74128"/>
                  <a:pt x="34510" y="78710"/>
                  <a:pt x="31052" y="82015"/>
                </a:cubicBezTo>
                <a:cubicBezTo>
                  <a:pt x="27594" y="85453"/>
                  <a:pt x="22880" y="87311"/>
                  <a:pt x="18003" y="87158"/>
                </a:cubicBezTo>
                <a:cubicBezTo>
                  <a:pt x="14507" y="87158"/>
                  <a:pt x="11059" y="86377"/>
                  <a:pt x="7906" y="84872"/>
                </a:cubicBezTo>
                <a:cubicBezTo>
                  <a:pt x="4820" y="83405"/>
                  <a:pt x="2124" y="81262"/>
                  <a:pt x="0" y="78586"/>
                </a:cubicBezTo>
                <a:lnTo>
                  <a:pt x="4954" y="72966"/>
                </a:lnTo>
                <a:cubicBezTo>
                  <a:pt x="7954" y="76995"/>
                  <a:pt x="12602" y="79472"/>
                  <a:pt x="17622" y="79729"/>
                </a:cubicBezTo>
                <a:cubicBezTo>
                  <a:pt x="20574" y="79814"/>
                  <a:pt x="23432" y="78757"/>
                  <a:pt x="25623" y="76776"/>
                </a:cubicBezTo>
                <a:cubicBezTo>
                  <a:pt x="27718" y="74985"/>
                  <a:pt x="28928" y="72385"/>
                  <a:pt x="28956" y="69632"/>
                </a:cubicBezTo>
                <a:cubicBezTo>
                  <a:pt x="28937" y="67441"/>
                  <a:pt x="28166" y="65317"/>
                  <a:pt x="26766" y="63631"/>
                </a:cubicBezTo>
                <a:cubicBezTo>
                  <a:pt x="23956" y="60974"/>
                  <a:pt x="20746" y="58793"/>
                  <a:pt x="17241" y="57154"/>
                </a:cubicBezTo>
                <a:cubicBezTo>
                  <a:pt x="12973" y="55230"/>
                  <a:pt x="9163" y="52401"/>
                  <a:pt x="6097" y="48868"/>
                </a:cubicBezTo>
                <a:cubicBezTo>
                  <a:pt x="4096" y="46105"/>
                  <a:pt x="3058" y="42753"/>
                  <a:pt x="3144" y="39343"/>
                </a:cubicBezTo>
                <a:cubicBezTo>
                  <a:pt x="2991" y="34990"/>
                  <a:pt x="4725" y="30789"/>
                  <a:pt x="7906" y="27817"/>
                </a:cubicBezTo>
                <a:cubicBezTo>
                  <a:pt x="11088" y="24741"/>
                  <a:pt x="15383" y="23083"/>
                  <a:pt x="19813" y="23245"/>
                </a:cubicBezTo>
                <a:close/>
                <a:moveTo>
                  <a:pt x="857726" y="23150"/>
                </a:moveTo>
                <a:cubicBezTo>
                  <a:pt x="860612" y="23141"/>
                  <a:pt x="863460" y="23722"/>
                  <a:pt x="866108" y="24865"/>
                </a:cubicBezTo>
                <a:cubicBezTo>
                  <a:pt x="868594" y="25865"/>
                  <a:pt x="870813" y="27427"/>
                  <a:pt x="872585" y="29437"/>
                </a:cubicBezTo>
                <a:cubicBezTo>
                  <a:pt x="874576" y="31885"/>
                  <a:pt x="876071" y="34695"/>
                  <a:pt x="876966" y="37724"/>
                </a:cubicBezTo>
                <a:cubicBezTo>
                  <a:pt x="879157" y="33352"/>
                  <a:pt x="882443" y="29608"/>
                  <a:pt x="886491" y="26865"/>
                </a:cubicBezTo>
                <a:cubicBezTo>
                  <a:pt x="890235" y="24436"/>
                  <a:pt x="894607" y="23141"/>
                  <a:pt x="899065" y="23150"/>
                </a:cubicBezTo>
                <a:cubicBezTo>
                  <a:pt x="903008" y="23065"/>
                  <a:pt x="906894" y="24160"/>
                  <a:pt x="910209" y="26294"/>
                </a:cubicBezTo>
                <a:cubicBezTo>
                  <a:pt x="913438" y="28446"/>
                  <a:pt x="915933" y="31542"/>
                  <a:pt x="917352" y="35152"/>
                </a:cubicBezTo>
                <a:cubicBezTo>
                  <a:pt x="919219" y="40667"/>
                  <a:pt x="920029" y="46486"/>
                  <a:pt x="919734" y="52297"/>
                </a:cubicBezTo>
                <a:lnTo>
                  <a:pt x="919734" y="85444"/>
                </a:lnTo>
                <a:lnTo>
                  <a:pt x="911733" y="85444"/>
                </a:lnTo>
                <a:lnTo>
                  <a:pt x="911733" y="52297"/>
                </a:lnTo>
                <a:cubicBezTo>
                  <a:pt x="911990" y="47772"/>
                  <a:pt x="911504" y="43239"/>
                  <a:pt x="910304" y="38867"/>
                </a:cubicBezTo>
                <a:cubicBezTo>
                  <a:pt x="909428" y="36419"/>
                  <a:pt x="907751" y="34333"/>
                  <a:pt x="905541" y="32961"/>
                </a:cubicBezTo>
                <a:cubicBezTo>
                  <a:pt x="903170" y="31418"/>
                  <a:pt x="900369" y="30646"/>
                  <a:pt x="897541" y="30770"/>
                </a:cubicBezTo>
                <a:cubicBezTo>
                  <a:pt x="893807" y="30713"/>
                  <a:pt x="890159" y="31885"/>
                  <a:pt x="887158" y="34104"/>
                </a:cubicBezTo>
                <a:cubicBezTo>
                  <a:pt x="884034" y="36304"/>
                  <a:pt x="881643" y="39390"/>
                  <a:pt x="880300" y="42962"/>
                </a:cubicBezTo>
                <a:cubicBezTo>
                  <a:pt x="878500" y="49144"/>
                  <a:pt x="877757" y="55583"/>
                  <a:pt x="878109" y="62012"/>
                </a:cubicBezTo>
                <a:lnTo>
                  <a:pt x="878109" y="85825"/>
                </a:lnTo>
                <a:lnTo>
                  <a:pt x="870394" y="85825"/>
                </a:lnTo>
                <a:lnTo>
                  <a:pt x="870394" y="54678"/>
                </a:lnTo>
                <a:cubicBezTo>
                  <a:pt x="870623" y="49687"/>
                  <a:pt x="870175" y="44686"/>
                  <a:pt x="869061" y="39819"/>
                </a:cubicBezTo>
                <a:cubicBezTo>
                  <a:pt x="868194" y="37238"/>
                  <a:pt x="866527" y="34999"/>
                  <a:pt x="864298" y="33437"/>
                </a:cubicBezTo>
                <a:cubicBezTo>
                  <a:pt x="861888" y="31875"/>
                  <a:pt x="859069" y="31075"/>
                  <a:pt x="856202" y="31151"/>
                </a:cubicBezTo>
                <a:cubicBezTo>
                  <a:pt x="852554" y="31142"/>
                  <a:pt x="848991" y="32275"/>
                  <a:pt x="846010" y="34390"/>
                </a:cubicBezTo>
                <a:cubicBezTo>
                  <a:pt x="842867" y="36552"/>
                  <a:pt x="840447" y="39600"/>
                  <a:pt x="839057" y="43153"/>
                </a:cubicBezTo>
                <a:cubicBezTo>
                  <a:pt x="837276" y="48620"/>
                  <a:pt x="836504" y="54364"/>
                  <a:pt x="836771" y="60107"/>
                </a:cubicBezTo>
                <a:lnTo>
                  <a:pt x="836771" y="85825"/>
                </a:lnTo>
                <a:lnTo>
                  <a:pt x="828960" y="85825"/>
                </a:lnTo>
                <a:lnTo>
                  <a:pt x="829056" y="24674"/>
                </a:lnTo>
                <a:lnTo>
                  <a:pt x="836866" y="24674"/>
                </a:lnTo>
                <a:lnTo>
                  <a:pt x="836866" y="35152"/>
                </a:lnTo>
                <a:cubicBezTo>
                  <a:pt x="839105" y="31828"/>
                  <a:pt x="841953" y="28951"/>
                  <a:pt x="845248" y="26675"/>
                </a:cubicBezTo>
                <a:cubicBezTo>
                  <a:pt x="849011" y="24379"/>
                  <a:pt x="853325" y="23160"/>
                  <a:pt x="857726" y="23150"/>
                </a:cubicBezTo>
                <a:close/>
                <a:moveTo>
                  <a:pt x="321373" y="23149"/>
                </a:moveTo>
                <a:cubicBezTo>
                  <a:pt x="324259" y="23140"/>
                  <a:pt x="327107" y="23721"/>
                  <a:pt x="329755" y="24864"/>
                </a:cubicBezTo>
                <a:cubicBezTo>
                  <a:pt x="332222" y="25893"/>
                  <a:pt x="334442" y="27455"/>
                  <a:pt x="336232" y="29436"/>
                </a:cubicBezTo>
                <a:cubicBezTo>
                  <a:pt x="338194" y="31903"/>
                  <a:pt x="339671" y="34713"/>
                  <a:pt x="340614" y="37723"/>
                </a:cubicBezTo>
                <a:cubicBezTo>
                  <a:pt x="342804" y="33351"/>
                  <a:pt x="346091" y="29608"/>
                  <a:pt x="350139" y="26864"/>
                </a:cubicBezTo>
                <a:cubicBezTo>
                  <a:pt x="353882" y="24435"/>
                  <a:pt x="358254" y="23140"/>
                  <a:pt x="362712" y="23149"/>
                </a:cubicBezTo>
                <a:cubicBezTo>
                  <a:pt x="366655" y="23083"/>
                  <a:pt x="370532" y="24178"/>
                  <a:pt x="373856" y="26293"/>
                </a:cubicBezTo>
                <a:cubicBezTo>
                  <a:pt x="377047" y="28493"/>
                  <a:pt x="379523" y="31570"/>
                  <a:pt x="381000" y="35151"/>
                </a:cubicBezTo>
                <a:cubicBezTo>
                  <a:pt x="382781" y="40685"/>
                  <a:pt x="383552" y="46486"/>
                  <a:pt x="383286" y="52296"/>
                </a:cubicBezTo>
                <a:lnTo>
                  <a:pt x="383286" y="85443"/>
                </a:lnTo>
                <a:lnTo>
                  <a:pt x="375380" y="85443"/>
                </a:lnTo>
                <a:lnTo>
                  <a:pt x="375380" y="52296"/>
                </a:lnTo>
                <a:cubicBezTo>
                  <a:pt x="375637" y="47772"/>
                  <a:pt x="375152" y="43238"/>
                  <a:pt x="373951" y="38866"/>
                </a:cubicBezTo>
                <a:cubicBezTo>
                  <a:pt x="373046" y="36437"/>
                  <a:pt x="371370" y="34360"/>
                  <a:pt x="369189" y="32960"/>
                </a:cubicBezTo>
                <a:cubicBezTo>
                  <a:pt x="366808" y="31436"/>
                  <a:pt x="364017" y="30674"/>
                  <a:pt x="361188" y="30769"/>
                </a:cubicBezTo>
                <a:cubicBezTo>
                  <a:pt x="357454" y="30712"/>
                  <a:pt x="353806" y="31884"/>
                  <a:pt x="350806" y="34103"/>
                </a:cubicBezTo>
                <a:cubicBezTo>
                  <a:pt x="347681" y="36303"/>
                  <a:pt x="345291" y="39390"/>
                  <a:pt x="343948" y="42961"/>
                </a:cubicBezTo>
                <a:cubicBezTo>
                  <a:pt x="342100" y="49134"/>
                  <a:pt x="341357" y="55582"/>
                  <a:pt x="341757" y="62011"/>
                </a:cubicBezTo>
                <a:lnTo>
                  <a:pt x="341757" y="85824"/>
                </a:lnTo>
                <a:lnTo>
                  <a:pt x="333946" y="85824"/>
                </a:lnTo>
                <a:lnTo>
                  <a:pt x="333946" y="54677"/>
                </a:lnTo>
                <a:cubicBezTo>
                  <a:pt x="334213" y="49677"/>
                  <a:pt x="333727" y="44676"/>
                  <a:pt x="332518" y="39818"/>
                </a:cubicBezTo>
                <a:cubicBezTo>
                  <a:pt x="331679" y="37218"/>
                  <a:pt x="330003" y="34980"/>
                  <a:pt x="327755" y="33436"/>
                </a:cubicBezTo>
                <a:cubicBezTo>
                  <a:pt x="325345" y="31874"/>
                  <a:pt x="322526" y="31074"/>
                  <a:pt x="319659" y="31150"/>
                </a:cubicBezTo>
                <a:cubicBezTo>
                  <a:pt x="316039" y="31141"/>
                  <a:pt x="312505" y="32274"/>
                  <a:pt x="309562" y="34389"/>
                </a:cubicBezTo>
                <a:cubicBezTo>
                  <a:pt x="306419" y="36551"/>
                  <a:pt x="304000" y="39599"/>
                  <a:pt x="302609" y="43152"/>
                </a:cubicBezTo>
                <a:cubicBezTo>
                  <a:pt x="300828" y="48619"/>
                  <a:pt x="300056" y="54363"/>
                  <a:pt x="300323" y="60107"/>
                </a:cubicBezTo>
                <a:lnTo>
                  <a:pt x="300323" y="85824"/>
                </a:lnTo>
                <a:lnTo>
                  <a:pt x="292512" y="85824"/>
                </a:lnTo>
                <a:lnTo>
                  <a:pt x="292703" y="24674"/>
                </a:lnTo>
                <a:lnTo>
                  <a:pt x="300514" y="24674"/>
                </a:lnTo>
                <a:lnTo>
                  <a:pt x="300514" y="35151"/>
                </a:lnTo>
                <a:cubicBezTo>
                  <a:pt x="302752" y="31827"/>
                  <a:pt x="305600" y="28950"/>
                  <a:pt x="308895" y="26674"/>
                </a:cubicBezTo>
                <a:cubicBezTo>
                  <a:pt x="312648" y="24359"/>
                  <a:pt x="316963" y="23140"/>
                  <a:pt x="321373" y="23149"/>
                </a:cubicBezTo>
                <a:close/>
                <a:moveTo>
                  <a:pt x="508635" y="22959"/>
                </a:moveTo>
                <a:cubicBezTo>
                  <a:pt x="512921" y="22883"/>
                  <a:pt x="517131" y="24073"/>
                  <a:pt x="520731" y="26388"/>
                </a:cubicBezTo>
                <a:cubicBezTo>
                  <a:pt x="524237" y="28703"/>
                  <a:pt x="526961" y="32017"/>
                  <a:pt x="528542" y="35913"/>
                </a:cubicBezTo>
                <a:cubicBezTo>
                  <a:pt x="530475" y="41809"/>
                  <a:pt x="531314" y="48000"/>
                  <a:pt x="531018" y="54201"/>
                </a:cubicBezTo>
                <a:lnTo>
                  <a:pt x="531018" y="85443"/>
                </a:lnTo>
                <a:lnTo>
                  <a:pt x="523208" y="85443"/>
                </a:lnTo>
                <a:lnTo>
                  <a:pt x="523208" y="56868"/>
                </a:lnTo>
                <a:cubicBezTo>
                  <a:pt x="523379" y="52182"/>
                  <a:pt x="523094" y="47495"/>
                  <a:pt x="522351" y="42866"/>
                </a:cubicBezTo>
                <a:cubicBezTo>
                  <a:pt x="521789" y="39171"/>
                  <a:pt x="519931" y="35799"/>
                  <a:pt x="517112" y="33341"/>
                </a:cubicBezTo>
                <a:cubicBezTo>
                  <a:pt x="514216" y="31217"/>
                  <a:pt x="510692" y="30150"/>
                  <a:pt x="507111" y="30293"/>
                </a:cubicBezTo>
                <a:cubicBezTo>
                  <a:pt x="502415" y="30255"/>
                  <a:pt x="497872" y="31951"/>
                  <a:pt x="494347" y="35056"/>
                </a:cubicBezTo>
                <a:cubicBezTo>
                  <a:pt x="490709" y="37989"/>
                  <a:pt x="488127" y="42038"/>
                  <a:pt x="487013" y="46581"/>
                </a:cubicBezTo>
                <a:cubicBezTo>
                  <a:pt x="486060" y="52048"/>
                  <a:pt x="485670" y="57601"/>
                  <a:pt x="485870" y="63154"/>
                </a:cubicBezTo>
                <a:lnTo>
                  <a:pt x="485870" y="85443"/>
                </a:lnTo>
                <a:lnTo>
                  <a:pt x="478059" y="85443"/>
                </a:lnTo>
                <a:lnTo>
                  <a:pt x="478059" y="24673"/>
                </a:lnTo>
                <a:lnTo>
                  <a:pt x="485870" y="24673"/>
                </a:lnTo>
                <a:lnTo>
                  <a:pt x="485870" y="35532"/>
                </a:lnTo>
                <a:cubicBezTo>
                  <a:pt x="488623" y="31665"/>
                  <a:pt x="492166" y="28417"/>
                  <a:pt x="496252" y="26007"/>
                </a:cubicBezTo>
                <a:cubicBezTo>
                  <a:pt x="500062" y="23988"/>
                  <a:pt x="504320" y="22940"/>
                  <a:pt x="508635" y="22959"/>
                </a:cubicBezTo>
                <a:close/>
                <a:moveTo>
                  <a:pt x="599218" y="22769"/>
                </a:moveTo>
                <a:cubicBezTo>
                  <a:pt x="603914" y="22712"/>
                  <a:pt x="608553" y="23788"/>
                  <a:pt x="612744" y="25913"/>
                </a:cubicBezTo>
                <a:cubicBezTo>
                  <a:pt x="616954" y="28227"/>
                  <a:pt x="620573" y="31485"/>
                  <a:pt x="623316" y="35438"/>
                </a:cubicBezTo>
                <a:lnTo>
                  <a:pt x="623316" y="24674"/>
                </a:lnTo>
                <a:lnTo>
                  <a:pt x="631127" y="24674"/>
                </a:lnTo>
                <a:lnTo>
                  <a:pt x="631127" y="85444"/>
                </a:lnTo>
                <a:lnTo>
                  <a:pt x="623412" y="85444"/>
                </a:lnTo>
                <a:lnTo>
                  <a:pt x="623412" y="74966"/>
                </a:lnTo>
                <a:cubicBezTo>
                  <a:pt x="620449" y="78700"/>
                  <a:pt x="616716" y="81758"/>
                  <a:pt x="612458" y="83920"/>
                </a:cubicBezTo>
                <a:cubicBezTo>
                  <a:pt x="608295" y="86015"/>
                  <a:pt x="603685" y="87063"/>
                  <a:pt x="599028" y="86968"/>
                </a:cubicBezTo>
                <a:cubicBezTo>
                  <a:pt x="590684" y="87015"/>
                  <a:pt x="582702" y="83558"/>
                  <a:pt x="577025" y="77443"/>
                </a:cubicBezTo>
                <a:cubicBezTo>
                  <a:pt x="570862" y="71480"/>
                  <a:pt x="567414" y="63251"/>
                  <a:pt x="567500" y="54678"/>
                </a:cubicBezTo>
                <a:cubicBezTo>
                  <a:pt x="567424" y="46220"/>
                  <a:pt x="570872" y="38105"/>
                  <a:pt x="577025" y="32294"/>
                </a:cubicBezTo>
                <a:cubicBezTo>
                  <a:pt x="582740" y="26122"/>
                  <a:pt x="590808" y="22655"/>
                  <a:pt x="599218" y="22769"/>
                </a:cubicBezTo>
                <a:close/>
                <a:moveTo>
                  <a:pt x="428911" y="22769"/>
                </a:moveTo>
                <a:cubicBezTo>
                  <a:pt x="433607" y="22712"/>
                  <a:pt x="438246" y="23788"/>
                  <a:pt x="442437" y="25912"/>
                </a:cubicBezTo>
                <a:cubicBezTo>
                  <a:pt x="446647" y="28227"/>
                  <a:pt x="450266" y="31484"/>
                  <a:pt x="453009" y="35437"/>
                </a:cubicBezTo>
                <a:lnTo>
                  <a:pt x="453009" y="24674"/>
                </a:lnTo>
                <a:lnTo>
                  <a:pt x="460820" y="24674"/>
                </a:lnTo>
                <a:lnTo>
                  <a:pt x="460820" y="85443"/>
                </a:lnTo>
                <a:lnTo>
                  <a:pt x="453105" y="85443"/>
                </a:lnTo>
                <a:lnTo>
                  <a:pt x="453105" y="74966"/>
                </a:lnTo>
                <a:cubicBezTo>
                  <a:pt x="450162" y="78719"/>
                  <a:pt x="446418" y="81786"/>
                  <a:pt x="442151" y="83919"/>
                </a:cubicBezTo>
                <a:cubicBezTo>
                  <a:pt x="437988" y="86015"/>
                  <a:pt x="433378" y="87063"/>
                  <a:pt x="428721" y="86967"/>
                </a:cubicBezTo>
                <a:cubicBezTo>
                  <a:pt x="420377" y="87015"/>
                  <a:pt x="412395" y="83557"/>
                  <a:pt x="406718" y="77442"/>
                </a:cubicBezTo>
                <a:cubicBezTo>
                  <a:pt x="400555" y="71480"/>
                  <a:pt x="397107" y="63250"/>
                  <a:pt x="397193" y="54677"/>
                </a:cubicBezTo>
                <a:cubicBezTo>
                  <a:pt x="397155" y="46229"/>
                  <a:pt x="400603" y="38132"/>
                  <a:pt x="406718" y="32294"/>
                </a:cubicBezTo>
                <a:cubicBezTo>
                  <a:pt x="412452" y="26141"/>
                  <a:pt x="420501" y="22683"/>
                  <a:pt x="428911" y="22769"/>
                </a:cubicBezTo>
                <a:close/>
                <a:moveTo>
                  <a:pt x="48863" y="1529"/>
                </a:moveTo>
                <a:lnTo>
                  <a:pt x="56674" y="1529"/>
                </a:lnTo>
                <a:lnTo>
                  <a:pt x="56674" y="85730"/>
                </a:lnTo>
                <a:lnTo>
                  <a:pt x="48863" y="85730"/>
                </a:lnTo>
                <a:close/>
                <a:moveTo>
                  <a:pt x="148209" y="1147"/>
                </a:moveTo>
                <a:lnTo>
                  <a:pt x="156020" y="1528"/>
                </a:lnTo>
                <a:lnTo>
                  <a:pt x="156020" y="85729"/>
                </a:lnTo>
                <a:lnTo>
                  <a:pt x="148305" y="85729"/>
                </a:lnTo>
                <a:lnTo>
                  <a:pt x="148305" y="75251"/>
                </a:lnTo>
                <a:cubicBezTo>
                  <a:pt x="145342" y="78985"/>
                  <a:pt x="141609" y="82042"/>
                  <a:pt x="137351" y="84205"/>
                </a:cubicBezTo>
                <a:cubicBezTo>
                  <a:pt x="133188" y="86300"/>
                  <a:pt x="128578" y="87348"/>
                  <a:pt x="123921" y="87253"/>
                </a:cubicBezTo>
                <a:cubicBezTo>
                  <a:pt x="115577" y="87300"/>
                  <a:pt x="107595" y="83843"/>
                  <a:pt x="101918" y="77728"/>
                </a:cubicBezTo>
                <a:cubicBezTo>
                  <a:pt x="95755" y="71765"/>
                  <a:pt x="92307" y="63535"/>
                  <a:pt x="92393" y="54963"/>
                </a:cubicBezTo>
                <a:cubicBezTo>
                  <a:pt x="92355" y="46514"/>
                  <a:pt x="95803" y="38418"/>
                  <a:pt x="101918" y="32579"/>
                </a:cubicBezTo>
                <a:cubicBezTo>
                  <a:pt x="107633" y="26407"/>
                  <a:pt x="115701" y="22940"/>
                  <a:pt x="124111" y="23054"/>
                </a:cubicBezTo>
                <a:cubicBezTo>
                  <a:pt x="128807" y="22997"/>
                  <a:pt x="133446" y="24073"/>
                  <a:pt x="137637" y="26197"/>
                </a:cubicBezTo>
                <a:cubicBezTo>
                  <a:pt x="141847" y="28512"/>
                  <a:pt x="145466" y="31769"/>
                  <a:pt x="148209" y="35722"/>
                </a:cubicBezTo>
                <a:close/>
                <a:moveTo>
                  <a:pt x="550450" y="4"/>
                </a:moveTo>
                <a:cubicBezTo>
                  <a:pt x="552183" y="-63"/>
                  <a:pt x="553850" y="633"/>
                  <a:pt x="555022" y="1909"/>
                </a:cubicBezTo>
                <a:cubicBezTo>
                  <a:pt x="556260" y="3109"/>
                  <a:pt x="556946" y="4757"/>
                  <a:pt x="556927" y="6481"/>
                </a:cubicBezTo>
                <a:cubicBezTo>
                  <a:pt x="556927" y="8167"/>
                  <a:pt x="556241" y="9786"/>
                  <a:pt x="555022" y="10958"/>
                </a:cubicBezTo>
                <a:cubicBezTo>
                  <a:pt x="553822" y="12196"/>
                  <a:pt x="552174" y="12882"/>
                  <a:pt x="550450" y="12863"/>
                </a:cubicBezTo>
                <a:cubicBezTo>
                  <a:pt x="548764" y="12863"/>
                  <a:pt x="547144" y="12177"/>
                  <a:pt x="545973" y="10958"/>
                </a:cubicBezTo>
                <a:cubicBezTo>
                  <a:pt x="544754" y="9786"/>
                  <a:pt x="544068" y="8167"/>
                  <a:pt x="544068" y="6481"/>
                </a:cubicBezTo>
                <a:cubicBezTo>
                  <a:pt x="544049" y="4757"/>
                  <a:pt x="544735" y="3109"/>
                  <a:pt x="545973" y="1909"/>
                </a:cubicBezTo>
                <a:cubicBezTo>
                  <a:pt x="547116" y="652"/>
                  <a:pt x="548754" y="-44"/>
                  <a:pt x="550450" y="4"/>
                </a:cubicBezTo>
                <a:close/>
                <a:moveTo>
                  <a:pt x="75628" y="4"/>
                </a:moveTo>
                <a:cubicBezTo>
                  <a:pt x="77362" y="-63"/>
                  <a:pt x="79029" y="633"/>
                  <a:pt x="80200" y="1909"/>
                </a:cubicBezTo>
                <a:cubicBezTo>
                  <a:pt x="81439" y="3109"/>
                  <a:pt x="82124" y="4757"/>
                  <a:pt x="82105" y="6481"/>
                </a:cubicBezTo>
                <a:cubicBezTo>
                  <a:pt x="82105" y="8167"/>
                  <a:pt x="81420" y="9786"/>
                  <a:pt x="80200" y="10958"/>
                </a:cubicBezTo>
                <a:cubicBezTo>
                  <a:pt x="79000" y="12196"/>
                  <a:pt x="77352" y="12882"/>
                  <a:pt x="75628" y="12863"/>
                </a:cubicBezTo>
                <a:cubicBezTo>
                  <a:pt x="73942" y="12863"/>
                  <a:pt x="72323" y="12177"/>
                  <a:pt x="71152" y="10958"/>
                </a:cubicBezTo>
                <a:cubicBezTo>
                  <a:pt x="69932" y="9786"/>
                  <a:pt x="69247" y="8167"/>
                  <a:pt x="69247" y="6481"/>
                </a:cubicBezTo>
                <a:cubicBezTo>
                  <a:pt x="69228" y="4757"/>
                  <a:pt x="69913" y="3109"/>
                  <a:pt x="71152" y="1909"/>
                </a:cubicBezTo>
                <a:cubicBezTo>
                  <a:pt x="72295" y="652"/>
                  <a:pt x="73933" y="-44"/>
                  <a:pt x="75628" y="4"/>
                </a:cubicBezTo>
                <a:close/>
              </a:path>
            </a:pathLst>
          </a:custGeom>
          <a:solidFill>
            <a:srgbClr val="66666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image with Caption">
  <p:cSld name="CAPTION_ONLY">
    <p:spTree>
      <p:nvGrpSpPr>
        <p:cNvPr id="311" name="Shape 311"/>
        <p:cNvGrpSpPr/>
        <p:nvPr/>
      </p:nvGrpSpPr>
      <p:grpSpPr>
        <a:xfrm>
          <a:off x="0" y="0"/>
          <a:ext cx="0" cy="0"/>
          <a:chOff x="0" y="0"/>
          <a:chExt cx="0" cy="0"/>
        </a:xfrm>
      </p:grpSpPr>
      <p:sp>
        <p:nvSpPr>
          <p:cNvPr id="312" name="Google Shape;312;p19"/>
          <p:cNvSpPr/>
          <p:nvPr>
            <p:ph idx="2" type="pic"/>
          </p:nvPr>
        </p:nvSpPr>
        <p:spPr>
          <a:xfrm>
            <a:off x="18750" y="0"/>
            <a:ext cx="12192000" cy="6858000"/>
          </a:xfrm>
          <a:prstGeom prst="rect">
            <a:avLst/>
          </a:prstGeom>
          <a:noFill/>
          <a:ln>
            <a:noFill/>
          </a:ln>
        </p:spPr>
      </p:sp>
      <p:sp>
        <p:nvSpPr>
          <p:cNvPr id="313" name="Google Shape;313;p19"/>
          <p:cNvSpPr txBox="1"/>
          <p:nvPr>
            <p:ph idx="1" type="body"/>
          </p:nvPr>
        </p:nvSpPr>
        <p:spPr>
          <a:xfrm>
            <a:off x="614575" y="4051550"/>
            <a:ext cx="3999300" cy="1719600"/>
          </a:xfrm>
          <a:prstGeom prst="rect">
            <a:avLst/>
          </a:prstGeom>
        </p:spPr>
        <p:txBody>
          <a:bodyPr anchorCtr="0" anchor="ctr" bIns="121900" lIns="121900" spcFirstLastPara="1" rIns="121900" wrap="square" tIns="121900">
            <a:normAutofit/>
          </a:bodyPr>
          <a:lstStyle>
            <a:lvl1pPr indent="-228600" lvl="0" marL="457200">
              <a:lnSpc>
                <a:spcPct val="100000"/>
              </a:lnSpc>
              <a:spcBef>
                <a:spcPts val="0"/>
              </a:spcBef>
              <a:spcAft>
                <a:spcPts val="0"/>
              </a:spcAft>
              <a:buSzPts val="2000"/>
              <a:buNone/>
              <a:defRPr sz="4000">
                <a:solidFill>
                  <a:schemeClr val="accent6"/>
                </a:solidFill>
                <a:latin typeface="Aclonica"/>
                <a:ea typeface="Aclonica"/>
                <a:cs typeface="Aclonica"/>
                <a:sym typeface="Aclonica"/>
              </a:defRPr>
            </a:lvl1pPr>
          </a:lstStyle>
          <a:p/>
        </p:txBody>
      </p:sp>
      <p:sp>
        <p:nvSpPr>
          <p:cNvPr id="314" name="Google Shape;314;p19"/>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15" name="Shape 315"/>
        <p:cNvGrpSpPr/>
        <p:nvPr/>
      </p:nvGrpSpPr>
      <p:grpSpPr>
        <a:xfrm>
          <a:off x="0" y="0"/>
          <a:ext cx="0" cy="0"/>
          <a:chOff x="0" y="0"/>
          <a:chExt cx="0" cy="0"/>
        </a:xfrm>
      </p:grpSpPr>
      <p:grpSp>
        <p:nvGrpSpPr>
          <p:cNvPr id="316" name="Google Shape;316;p20"/>
          <p:cNvGrpSpPr/>
          <p:nvPr/>
        </p:nvGrpSpPr>
        <p:grpSpPr>
          <a:xfrm flipH="1" rot="10800000">
            <a:off x="-53275" y="-35"/>
            <a:ext cx="9236678" cy="6858060"/>
            <a:chOff x="353870" y="114411"/>
            <a:chExt cx="2532748" cy="1880466"/>
          </a:xfrm>
        </p:grpSpPr>
        <p:sp>
          <p:nvSpPr>
            <p:cNvPr id="317" name="Google Shape;317;p20"/>
            <p:cNvSpPr/>
            <p:nvPr/>
          </p:nvSpPr>
          <p:spPr>
            <a:xfrm>
              <a:off x="353870" y="114411"/>
              <a:ext cx="2532748" cy="1880466"/>
            </a:xfrm>
            <a:custGeom>
              <a:rect b="b" l="l" r="r" t="t"/>
              <a:pathLst>
                <a:path extrusionOk="0" h="1880466" w="2520147">
                  <a:moveTo>
                    <a:pt x="0" y="1731422"/>
                  </a:moveTo>
                  <a:lnTo>
                    <a:pt x="6576" y="1880466"/>
                  </a:lnTo>
                  <a:lnTo>
                    <a:pt x="547962" y="1876082"/>
                  </a:lnTo>
                  <a:cubicBezTo>
                    <a:pt x="547962" y="1876082"/>
                    <a:pt x="1437335" y="1427914"/>
                    <a:pt x="1711000" y="1132433"/>
                  </a:cubicBezTo>
                  <a:cubicBezTo>
                    <a:pt x="2390021" y="399290"/>
                    <a:pt x="2520148" y="2790"/>
                    <a:pt x="2520148" y="2790"/>
                  </a:cubicBezTo>
                  <a:lnTo>
                    <a:pt x="1830691" y="0"/>
                  </a:lnTo>
                  <a:cubicBezTo>
                    <a:pt x="1830691" y="0"/>
                    <a:pt x="1773912" y="553078"/>
                    <a:pt x="1222983" y="998485"/>
                  </a:cubicBezTo>
                  <a:cubicBezTo>
                    <a:pt x="733107" y="1394529"/>
                    <a:pt x="0" y="1731422"/>
                    <a:pt x="0" y="1731422"/>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18" name="Google Shape;318;p20"/>
            <p:cNvSpPr/>
            <p:nvPr/>
          </p:nvSpPr>
          <p:spPr>
            <a:xfrm>
              <a:off x="369201" y="118650"/>
              <a:ext cx="1606627" cy="1562791"/>
            </a:xfrm>
            <a:custGeom>
              <a:rect b="b" l="l" r="r" t="t"/>
              <a:pathLst>
                <a:path extrusionOk="0" h="1562791" w="1606627">
                  <a:moveTo>
                    <a:pt x="2192" y="957839"/>
                  </a:moveTo>
                  <a:cubicBezTo>
                    <a:pt x="2192" y="957839"/>
                    <a:pt x="314770" y="764780"/>
                    <a:pt x="585225" y="565499"/>
                  </a:cubicBezTo>
                  <a:cubicBezTo>
                    <a:pt x="876742" y="350698"/>
                    <a:pt x="944690" y="0"/>
                    <a:pt x="944690" y="0"/>
                  </a:cubicBezTo>
                  <a:lnTo>
                    <a:pt x="1606628" y="2192"/>
                  </a:lnTo>
                  <a:cubicBezTo>
                    <a:pt x="1606628" y="2192"/>
                    <a:pt x="1516330" y="472983"/>
                    <a:pt x="1157298" y="802217"/>
                  </a:cubicBezTo>
                  <a:cubicBezTo>
                    <a:pt x="629062" y="1286616"/>
                    <a:pt x="0" y="1562791"/>
                    <a:pt x="0" y="1562791"/>
                  </a:cubicBezTo>
                  <a:lnTo>
                    <a:pt x="2192" y="957839"/>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19" name="Google Shape;319;p20"/>
            <p:cNvSpPr/>
            <p:nvPr/>
          </p:nvSpPr>
          <p:spPr>
            <a:xfrm>
              <a:off x="362641" y="115159"/>
              <a:ext cx="764692" cy="686324"/>
            </a:xfrm>
            <a:custGeom>
              <a:rect b="b" l="l" r="r" t="t"/>
              <a:pathLst>
                <a:path extrusionOk="0" h="686324" w="764692">
                  <a:moveTo>
                    <a:pt x="1264" y="259110"/>
                  </a:moveTo>
                  <a:lnTo>
                    <a:pt x="0" y="686324"/>
                  </a:lnTo>
                  <a:cubicBezTo>
                    <a:pt x="0" y="686324"/>
                    <a:pt x="342963" y="491067"/>
                    <a:pt x="439855" y="413311"/>
                  </a:cubicBezTo>
                  <a:cubicBezTo>
                    <a:pt x="746994" y="166842"/>
                    <a:pt x="764693" y="6320"/>
                    <a:pt x="764693" y="6320"/>
                  </a:cubicBezTo>
                  <a:lnTo>
                    <a:pt x="257847" y="0"/>
                  </a:lnTo>
                  <a:cubicBezTo>
                    <a:pt x="257847" y="0"/>
                    <a:pt x="188329" y="106172"/>
                    <a:pt x="145354" y="142827"/>
                  </a:cubicBezTo>
                  <a:cubicBezTo>
                    <a:pt x="102379" y="179481"/>
                    <a:pt x="1264" y="259110"/>
                    <a:pt x="1264" y="259110"/>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sp>
        <p:nvSpPr>
          <p:cNvPr id="320" name="Google Shape;320;p20"/>
          <p:cNvSpPr/>
          <p:nvPr/>
        </p:nvSpPr>
        <p:spPr>
          <a:xfrm>
            <a:off x="1257750" y="1119000"/>
            <a:ext cx="9676500" cy="4620000"/>
          </a:xfrm>
          <a:prstGeom prst="roundRect">
            <a:avLst>
              <a:gd fmla="val 6512"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idact Gothic"/>
              <a:ea typeface="Didact Gothic"/>
              <a:cs typeface="Didact Gothic"/>
              <a:sym typeface="Didact Gothic"/>
            </a:endParaRPr>
          </a:p>
        </p:txBody>
      </p:sp>
      <p:sp>
        <p:nvSpPr>
          <p:cNvPr id="321" name="Google Shape;321;p20"/>
          <p:cNvSpPr txBox="1"/>
          <p:nvPr>
            <p:ph hasCustomPrompt="1" type="title"/>
          </p:nvPr>
        </p:nvSpPr>
        <p:spPr>
          <a:xfrm>
            <a:off x="1501200" y="2164125"/>
            <a:ext cx="9189600" cy="2139300"/>
          </a:xfrm>
          <a:prstGeom prst="rect">
            <a:avLst/>
          </a:prstGeom>
        </p:spPr>
        <p:txBody>
          <a:bodyPr anchorCtr="0" anchor="b" bIns="121900" lIns="121900" spcFirstLastPara="1" rIns="121900" wrap="square" tIns="121900">
            <a:normAutofit/>
          </a:bodyPr>
          <a:lstStyle>
            <a:lvl1pPr lvl="0" algn="ctr">
              <a:spcBef>
                <a:spcPts val="0"/>
              </a:spcBef>
              <a:spcAft>
                <a:spcPts val="0"/>
              </a:spcAft>
              <a:buSzPts val="16000"/>
              <a:buNone/>
              <a:defRPr sz="12000"/>
            </a:lvl1pPr>
            <a:lvl2pPr lvl="1" algn="ctr">
              <a:spcBef>
                <a:spcPts val="0"/>
              </a:spcBef>
              <a:spcAft>
                <a:spcPts val="0"/>
              </a:spcAft>
              <a:buSzPts val="16000"/>
              <a:buNone/>
              <a:defRPr sz="16000"/>
            </a:lvl2pPr>
            <a:lvl3pPr lvl="2" algn="ctr">
              <a:spcBef>
                <a:spcPts val="0"/>
              </a:spcBef>
              <a:spcAft>
                <a:spcPts val="0"/>
              </a:spcAft>
              <a:buSzPts val="16000"/>
              <a:buNone/>
              <a:defRPr sz="16000"/>
            </a:lvl3pPr>
            <a:lvl4pPr lvl="3" algn="ctr">
              <a:spcBef>
                <a:spcPts val="0"/>
              </a:spcBef>
              <a:spcAft>
                <a:spcPts val="0"/>
              </a:spcAft>
              <a:buSzPts val="16000"/>
              <a:buNone/>
              <a:defRPr sz="16000"/>
            </a:lvl4pPr>
            <a:lvl5pPr lvl="4" algn="ctr">
              <a:spcBef>
                <a:spcPts val="0"/>
              </a:spcBef>
              <a:spcAft>
                <a:spcPts val="0"/>
              </a:spcAft>
              <a:buSzPts val="16000"/>
              <a:buNone/>
              <a:defRPr sz="16000"/>
            </a:lvl5pPr>
            <a:lvl6pPr lvl="5" algn="ctr">
              <a:spcBef>
                <a:spcPts val="0"/>
              </a:spcBef>
              <a:spcAft>
                <a:spcPts val="0"/>
              </a:spcAft>
              <a:buSzPts val="16000"/>
              <a:buNone/>
              <a:defRPr sz="16000"/>
            </a:lvl6pPr>
            <a:lvl7pPr lvl="6" algn="ctr">
              <a:spcBef>
                <a:spcPts val="0"/>
              </a:spcBef>
              <a:spcAft>
                <a:spcPts val="0"/>
              </a:spcAft>
              <a:buSzPts val="16000"/>
              <a:buNone/>
              <a:defRPr sz="16000"/>
            </a:lvl7pPr>
            <a:lvl8pPr lvl="7" algn="ctr">
              <a:spcBef>
                <a:spcPts val="0"/>
              </a:spcBef>
              <a:spcAft>
                <a:spcPts val="0"/>
              </a:spcAft>
              <a:buSzPts val="16000"/>
              <a:buNone/>
              <a:defRPr sz="16000"/>
            </a:lvl8pPr>
            <a:lvl9pPr lvl="8" algn="ctr">
              <a:spcBef>
                <a:spcPts val="0"/>
              </a:spcBef>
              <a:spcAft>
                <a:spcPts val="0"/>
              </a:spcAft>
              <a:buSzPts val="16000"/>
              <a:buNone/>
              <a:defRPr sz="16000"/>
            </a:lvl9pPr>
          </a:lstStyle>
          <a:p>
            <a:r>
              <a:t>xx%</a:t>
            </a:r>
          </a:p>
        </p:txBody>
      </p:sp>
      <p:sp>
        <p:nvSpPr>
          <p:cNvPr id="322" name="Google Shape;322;p20"/>
          <p:cNvSpPr txBox="1"/>
          <p:nvPr>
            <p:ph idx="1" type="body"/>
          </p:nvPr>
        </p:nvSpPr>
        <p:spPr>
          <a:xfrm>
            <a:off x="1501200" y="4444725"/>
            <a:ext cx="9189600" cy="1004400"/>
          </a:xfrm>
          <a:prstGeom prst="rect">
            <a:avLst/>
          </a:prstGeom>
        </p:spPr>
        <p:txBody>
          <a:bodyPr anchorCtr="0" anchor="t" bIns="121900" lIns="121900" spcFirstLastPara="1" rIns="121900" wrap="square" tIns="121900">
            <a:normAutofit/>
          </a:bodyPr>
          <a:lstStyle>
            <a:lvl1pPr indent="-355600" lvl="0" marL="457200" algn="ctr">
              <a:spcBef>
                <a:spcPts val="0"/>
              </a:spcBef>
              <a:spcAft>
                <a:spcPts val="0"/>
              </a:spcAft>
              <a:buSzPts val="2000"/>
              <a:buChar char="●"/>
              <a:defRPr/>
            </a:lvl1pPr>
            <a:lvl2pPr indent="-355600" lvl="1" marL="914400" algn="ctr">
              <a:spcBef>
                <a:spcPts val="0"/>
              </a:spcBef>
              <a:spcAft>
                <a:spcPts val="0"/>
              </a:spcAft>
              <a:buSzPts val="2000"/>
              <a:buChar char="○"/>
              <a:defRPr/>
            </a:lvl2pPr>
            <a:lvl3pPr indent="-355600" lvl="2" marL="1371600" algn="ctr">
              <a:spcBef>
                <a:spcPts val="0"/>
              </a:spcBef>
              <a:spcAft>
                <a:spcPts val="0"/>
              </a:spcAft>
              <a:buSzPts val="2000"/>
              <a:buChar char="■"/>
              <a:defRPr/>
            </a:lvl3pPr>
            <a:lvl4pPr indent="-355600" lvl="3" marL="1828800" algn="ctr">
              <a:spcBef>
                <a:spcPts val="0"/>
              </a:spcBef>
              <a:spcAft>
                <a:spcPts val="0"/>
              </a:spcAft>
              <a:buSzPts val="2000"/>
              <a:buChar char="●"/>
              <a:defRPr/>
            </a:lvl4pPr>
            <a:lvl5pPr indent="-355600" lvl="4" marL="2286000" algn="ctr">
              <a:spcBef>
                <a:spcPts val="0"/>
              </a:spcBef>
              <a:spcAft>
                <a:spcPts val="0"/>
              </a:spcAft>
              <a:buSzPts val="2000"/>
              <a:buChar char="○"/>
              <a:defRPr/>
            </a:lvl5pPr>
            <a:lvl6pPr indent="-355600" lvl="5" marL="2743200" algn="ctr">
              <a:spcBef>
                <a:spcPts val="0"/>
              </a:spcBef>
              <a:spcAft>
                <a:spcPts val="0"/>
              </a:spcAft>
              <a:buSzPts val="2000"/>
              <a:buChar char="■"/>
              <a:defRPr/>
            </a:lvl6pPr>
            <a:lvl7pPr indent="-355600" lvl="6" marL="3200400" algn="ctr">
              <a:spcBef>
                <a:spcPts val="0"/>
              </a:spcBef>
              <a:spcAft>
                <a:spcPts val="0"/>
              </a:spcAft>
              <a:buSzPts val="2000"/>
              <a:buChar char="●"/>
              <a:defRPr/>
            </a:lvl7pPr>
            <a:lvl8pPr indent="-355600" lvl="7" marL="3657600" algn="ctr">
              <a:spcBef>
                <a:spcPts val="0"/>
              </a:spcBef>
              <a:spcAft>
                <a:spcPts val="0"/>
              </a:spcAft>
              <a:buSzPts val="2000"/>
              <a:buChar char="○"/>
              <a:defRPr/>
            </a:lvl8pPr>
            <a:lvl9pPr indent="-355600" lvl="8" marL="4114800" algn="ctr">
              <a:spcBef>
                <a:spcPts val="0"/>
              </a:spcBef>
              <a:spcAft>
                <a:spcPts val="0"/>
              </a:spcAft>
              <a:buSzPts val="2000"/>
              <a:buChar char="■"/>
              <a:defRPr/>
            </a:lvl9pPr>
          </a:lstStyle>
          <a:p/>
        </p:txBody>
      </p:sp>
      <p:sp>
        <p:nvSpPr>
          <p:cNvPr id="323" name="Google Shape;323;p20"/>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324" name="Google Shape;324;p20"/>
          <p:cNvSpPr/>
          <p:nvPr/>
        </p:nvSpPr>
        <p:spPr>
          <a:xfrm rot="5400000">
            <a:off x="-462658" y="6119355"/>
            <a:ext cx="1131345" cy="114589"/>
          </a:xfrm>
          <a:custGeom>
            <a:rect b="b" l="l" r="r" t="t"/>
            <a:pathLst>
              <a:path extrusionOk="0" h="87640" w="919793">
                <a:moveTo>
                  <a:pt x="657321" y="73442"/>
                </a:moveTo>
                <a:cubicBezTo>
                  <a:pt x="659149" y="73404"/>
                  <a:pt x="660912" y="74128"/>
                  <a:pt x="662179" y="75442"/>
                </a:cubicBezTo>
                <a:cubicBezTo>
                  <a:pt x="663493" y="76709"/>
                  <a:pt x="664217" y="78471"/>
                  <a:pt x="664179" y="80300"/>
                </a:cubicBezTo>
                <a:cubicBezTo>
                  <a:pt x="664198" y="82148"/>
                  <a:pt x="663474" y="83939"/>
                  <a:pt x="662179" y="85253"/>
                </a:cubicBezTo>
                <a:cubicBezTo>
                  <a:pt x="660912" y="86568"/>
                  <a:pt x="659149" y="87291"/>
                  <a:pt x="657321" y="87253"/>
                </a:cubicBezTo>
                <a:cubicBezTo>
                  <a:pt x="655492" y="87291"/>
                  <a:pt x="653730" y="86568"/>
                  <a:pt x="652463" y="85253"/>
                </a:cubicBezTo>
                <a:cubicBezTo>
                  <a:pt x="651168" y="83939"/>
                  <a:pt x="650444" y="82148"/>
                  <a:pt x="650463" y="80300"/>
                </a:cubicBezTo>
                <a:cubicBezTo>
                  <a:pt x="650425" y="78471"/>
                  <a:pt x="651149" y="76709"/>
                  <a:pt x="652463" y="75442"/>
                </a:cubicBezTo>
                <a:cubicBezTo>
                  <a:pt x="653730" y="74128"/>
                  <a:pt x="655492" y="73404"/>
                  <a:pt x="657321" y="73442"/>
                </a:cubicBezTo>
                <a:close/>
                <a:moveTo>
                  <a:pt x="783051" y="31056"/>
                </a:moveTo>
                <a:cubicBezTo>
                  <a:pt x="776688" y="30989"/>
                  <a:pt x="770602" y="33618"/>
                  <a:pt x="766287" y="38295"/>
                </a:cubicBezTo>
                <a:cubicBezTo>
                  <a:pt x="761677" y="42876"/>
                  <a:pt x="759134" y="49134"/>
                  <a:pt x="759238" y="55630"/>
                </a:cubicBezTo>
                <a:cubicBezTo>
                  <a:pt x="759229" y="59935"/>
                  <a:pt x="760343" y="64174"/>
                  <a:pt x="762477" y="67917"/>
                </a:cubicBezTo>
                <a:cubicBezTo>
                  <a:pt x="764468" y="71632"/>
                  <a:pt x="767468" y="74709"/>
                  <a:pt x="771144" y="76776"/>
                </a:cubicBezTo>
                <a:cubicBezTo>
                  <a:pt x="774783" y="78804"/>
                  <a:pt x="778888" y="79852"/>
                  <a:pt x="783051" y="79824"/>
                </a:cubicBezTo>
                <a:cubicBezTo>
                  <a:pt x="787213" y="79843"/>
                  <a:pt x="791319" y="78795"/>
                  <a:pt x="794957" y="76776"/>
                </a:cubicBezTo>
                <a:cubicBezTo>
                  <a:pt x="798586" y="74652"/>
                  <a:pt x="801587" y="71594"/>
                  <a:pt x="803625" y="67917"/>
                </a:cubicBezTo>
                <a:cubicBezTo>
                  <a:pt x="805730" y="64165"/>
                  <a:pt x="806816" y="59926"/>
                  <a:pt x="806768" y="55630"/>
                </a:cubicBezTo>
                <a:cubicBezTo>
                  <a:pt x="806873" y="49134"/>
                  <a:pt x="804330" y="42876"/>
                  <a:pt x="799719" y="38295"/>
                </a:cubicBezTo>
                <a:cubicBezTo>
                  <a:pt x="795452" y="33608"/>
                  <a:pt x="789385" y="30979"/>
                  <a:pt x="783051" y="31056"/>
                </a:cubicBezTo>
                <a:close/>
                <a:moveTo>
                  <a:pt x="124778" y="30960"/>
                </a:moveTo>
                <a:cubicBezTo>
                  <a:pt x="120558" y="30922"/>
                  <a:pt x="116405" y="32046"/>
                  <a:pt x="112776" y="34198"/>
                </a:cubicBezTo>
                <a:cubicBezTo>
                  <a:pt x="109090" y="36332"/>
                  <a:pt x="106061" y="39428"/>
                  <a:pt x="104013" y="43152"/>
                </a:cubicBezTo>
                <a:cubicBezTo>
                  <a:pt x="101851" y="46886"/>
                  <a:pt x="100708" y="51124"/>
                  <a:pt x="100680" y="55439"/>
                </a:cubicBezTo>
                <a:cubicBezTo>
                  <a:pt x="100708" y="59754"/>
                  <a:pt x="101851" y="63993"/>
                  <a:pt x="104013" y="67726"/>
                </a:cubicBezTo>
                <a:cubicBezTo>
                  <a:pt x="106099" y="71489"/>
                  <a:pt x="109157" y="74613"/>
                  <a:pt x="112872" y="76775"/>
                </a:cubicBezTo>
                <a:cubicBezTo>
                  <a:pt x="116462" y="78956"/>
                  <a:pt x="120577" y="80109"/>
                  <a:pt x="124778" y="80109"/>
                </a:cubicBezTo>
                <a:cubicBezTo>
                  <a:pt x="129017" y="80080"/>
                  <a:pt x="133188" y="78966"/>
                  <a:pt x="136875" y="76870"/>
                </a:cubicBezTo>
                <a:cubicBezTo>
                  <a:pt x="140580" y="74822"/>
                  <a:pt x="143638" y="71784"/>
                  <a:pt x="145733" y="68107"/>
                </a:cubicBezTo>
                <a:cubicBezTo>
                  <a:pt x="147857" y="64297"/>
                  <a:pt x="148943" y="59992"/>
                  <a:pt x="148876" y="55630"/>
                </a:cubicBezTo>
                <a:cubicBezTo>
                  <a:pt x="149019" y="49057"/>
                  <a:pt x="146514" y="42714"/>
                  <a:pt x="141923" y="38008"/>
                </a:cubicBezTo>
                <a:cubicBezTo>
                  <a:pt x="137513" y="33484"/>
                  <a:pt x="131474" y="30950"/>
                  <a:pt x="125159" y="30960"/>
                </a:cubicBezTo>
                <a:close/>
                <a:moveTo>
                  <a:pt x="202407" y="30865"/>
                </a:moveTo>
                <a:cubicBezTo>
                  <a:pt x="196739" y="30751"/>
                  <a:pt x="191243" y="32836"/>
                  <a:pt x="187072" y="36675"/>
                </a:cubicBezTo>
                <a:cubicBezTo>
                  <a:pt x="183538" y="40104"/>
                  <a:pt x="181061" y="44467"/>
                  <a:pt x="179928" y="49248"/>
                </a:cubicBezTo>
                <a:lnTo>
                  <a:pt x="225267" y="49248"/>
                </a:lnTo>
                <a:cubicBezTo>
                  <a:pt x="224486" y="45619"/>
                  <a:pt x="222923" y="42209"/>
                  <a:pt x="220695" y="39247"/>
                </a:cubicBezTo>
                <a:cubicBezTo>
                  <a:pt x="218580" y="36618"/>
                  <a:pt x="215875" y="34522"/>
                  <a:pt x="212789" y="33151"/>
                </a:cubicBezTo>
                <a:cubicBezTo>
                  <a:pt x="209541" y="31636"/>
                  <a:pt x="205988" y="30865"/>
                  <a:pt x="202407" y="30865"/>
                </a:cubicBezTo>
                <a:close/>
                <a:moveTo>
                  <a:pt x="599885" y="30675"/>
                </a:moveTo>
                <a:cubicBezTo>
                  <a:pt x="595665" y="30637"/>
                  <a:pt x="591512" y="31761"/>
                  <a:pt x="587883" y="33914"/>
                </a:cubicBezTo>
                <a:cubicBezTo>
                  <a:pt x="584197" y="36047"/>
                  <a:pt x="581168" y="39143"/>
                  <a:pt x="579120" y="42867"/>
                </a:cubicBezTo>
                <a:cubicBezTo>
                  <a:pt x="576958" y="46601"/>
                  <a:pt x="575815" y="50839"/>
                  <a:pt x="575787" y="55154"/>
                </a:cubicBezTo>
                <a:cubicBezTo>
                  <a:pt x="575815" y="59469"/>
                  <a:pt x="576958" y="63708"/>
                  <a:pt x="579120" y="67442"/>
                </a:cubicBezTo>
                <a:cubicBezTo>
                  <a:pt x="581206" y="71204"/>
                  <a:pt x="584264" y="74328"/>
                  <a:pt x="587979" y="76490"/>
                </a:cubicBezTo>
                <a:cubicBezTo>
                  <a:pt x="591569" y="78672"/>
                  <a:pt x="595684" y="79824"/>
                  <a:pt x="599885" y="79824"/>
                </a:cubicBezTo>
                <a:cubicBezTo>
                  <a:pt x="604124" y="79796"/>
                  <a:pt x="608295" y="78681"/>
                  <a:pt x="611982" y="76586"/>
                </a:cubicBezTo>
                <a:cubicBezTo>
                  <a:pt x="615658" y="74509"/>
                  <a:pt x="618725" y="71480"/>
                  <a:pt x="620840" y="67823"/>
                </a:cubicBezTo>
                <a:cubicBezTo>
                  <a:pt x="622964" y="64013"/>
                  <a:pt x="624050" y="59707"/>
                  <a:pt x="623983" y="55345"/>
                </a:cubicBezTo>
                <a:cubicBezTo>
                  <a:pt x="624126" y="48773"/>
                  <a:pt x="621621" y="42429"/>
                  <a:pt x="617030" y="37724"/>
                </a:cubicBezTo>
                <a:cubicBezTo>
                  <a:pt x="612486" y="33209"/>
                  <a:pt x="606286" y="30770"/>
                  <a:pt x="599885" y="30961"/>
                </a:cubicBezTo>
                <a:close/>
                <a:moveTo>
                  <a:pt x="429673" y="30675"/>
                </a:moveTo>
                <a:cubicBezTo>
                  <a:pt x="425425" y="30627"/>
                  <a:pt x="421234" y="31751"/>
                  <a:pt x="417576" y="33913"/>
                </a:cubicBezTo>
                <a:cubicBezTo>
                  <a:pt x="413890" y="36047"/>
                  <a:pt x="410861" y="39142"/>
                  <a:pt x="408813" y="42867"/>
                </a:cubicBezTo>
                <a:cubicBezTo>
                  <a:pt x="406680" y="46610"/>
                  <a:pt x="405565" y="50848"/>
                  <a:pt x="405575" y="55154"/>
                </a:cubicBezTo>
                <a:cubicBezTo>
                  <a:pt x="405565" y="59459"/>
                  <a:pt x="406680" y="63698"/>
                  <a:pt x="408813" y="67441"/>
                </a:cubicBezTo>
                <a:cubicBezTo>
                  <a:pt x="410899" y="71203"/>
                  <a:pt x="413957" y="74328"/>
                  <a:pt x="417672" y="76490"/>
                </a:cubicBezTo>
                <a:cubicBezTo>
                  <a:pt x="421262" y="78671"/>
                  <a:pt x="425377" y="79823"/>
                  <a:pt x="429578" y="79823"/>
                </a:cubicBezTo>
                <a:cubicBezTo>
                  <a:pt x="433855" y="79785"/>
                  <a:pt x="438046" y="78671"/>
                  <a:pt x="441770" y="76585"/>
                </a:cubicBezTo>
                <a:cubicBezTo>
                  <a:pt x="445446" y="74528"/>
                  <a:pt x="448476" y="71499"/>
                  <a:pt x="450533" y="67822"/>
                </a:cubicBezTo>
                <a:cubicBezTo>
                  <a:pt x="452667" y="64012"/>
                  <a:pt x="453743" y="59707"/>
                  <a:pt x="453676" y="55344"/>
                </a:cubicBezTo>
                <a:cubicBezTo>
                  <a:pt x="453819" y="48772"/>
                  <a:pt x="451314" y="42428"/>
                  <a:pt x="446723" y="37723"/>
                </a:cubicBezTo>
                <a:cubicBezTo>
                  <a:pt x="442122" y="33122"/>
                  <a:pt x="435798" y="30665"/>
                  <a:pt x="429292" y="30960"/>
                </a:cubicBezTo>
                <a:close/>
                <a:moveTo>
                  <a:pt x="71723" y="24959"/>
                </a:moveTo>
                <a:lnTo>
                  <a:pt x="79819" y="24959"/>
                </a:lnTo>
                <a:lnTo>
                  <a:pt x="79819" y="85729"/>
                </a:lnTo>
                <a:lnTo>
                  <a:pt x="72009" y="85729"/>
                </a:lnTo>
                <a:close/>
                <a:moveTo>
                  <a:pt x="546544" y="24674"/>
                </a:moveTo>
                <a:lnTo>
                  <a:pt x="554355" y="24674"/>
                </a:lnTo>
                <a:lnTo>
                  <a:pt x="554355" y="85443"/>
                </a:lnTo>
                <a:lnTo>
                  <a:pt x="546544" y="85443"/>
                </a:lnTo>
                <a:close/>
                <a:moveTo>
                  <a:pt x="202311" y="23626"/>
                </a:moveTo>
                <a:cubicBezTo>
                  <a:pt x="211979" y="23283"/>
                  <a:pt x="221209" y="27655"/>
                  <a:pt x="227076" y="35342"/>
                </a:cubicBezTo>
                <a:cubicBezTo>
                  <a:pt x="231639" y="41285"/>
                  <a:pt x="234030" y="48620"/>
                  <a:pt x="233839" y="56106"/>
                </a:cubicBezTo>
                <a:lnTo>
                  <a:pt x="179166" y="56106"/>
                </a:lnTo>
                <a:cubicBezTo>
                  <a:pt x="179080" y="62545"/>
                  <a:pt x="181509" y="68765"/>
                  <a:pt x="185929" y="73442"/>
                </a:cubicBezTo>
                <a:cubicBezTo>
                  <a:pt x="190100" y="77937"/>
                  <a:pt x="195987" y="80433"/>
                  <a:pt x="202121" y="80300"/>
                </a:cubicBezTo>
                <a:cubicBezTo>
                  <a:pt x="205179" y="80290"/>
                  <a:pt x="208207" y="79738"/>
                  <a:pt x="211074" y="78680"/>
                </a:cubicBezTo>
                <a:cubicBezTo>
                  <a:pt x="213799" y="77661"/>
                  <a:pt x="216332" y="76213"/>
                  <a:pt x="218599" y="74394"/>
                </a:cubicBezTo>
                <a:cubicBezTo>
                  <a:pt x="221238" y="71784"/>
                  <a:pt x="223486" y="68793"/>
                  <a:pt x="225267" y="65536"/>
                </a:cubicBezTo>
                <a:lnTo>
                  <a:pt x="231839" y="69060"/>
                </a:lnTo>
                <a:cubicBezTo>
                  <a:pt x="229953" y="72880"/>
                  <a:pt x="227410" y="76328"/>
                  <a:pt x="224314" y="79252"/>
                </a:cubicBezTo>
                <a:cubicBezTo>
                  <a:pt x="221542" y="81824"/>
                  <a:pt x="218314" y="83862"/>
                  <a:pt x="214789" y="85253"/>
                </a:cubicBezTo>
                <a:cubicBezTo>
                  <a:pt x="210941" y="86643"/>
                  <a:pt x="206874" y="87320"/>
                  <a:pt x="202788" y="87253"/>
                </a:cubicBezTo>
                <a:cubicBezTo>
                  <a:pt x="193987" y="87834"/>
                  <a:pt x="185405" y="84319"/>
                  <a:pt x="179547" y="77728"/>
                </a:cubicBezTo>
                <a:cubicBezTo>
                  <a:pt x="174108" y="71699"/>
                  <a:pt x="171117" y="63850"/>
                  <a:pt x="171165" y="55725"/>
                </a:cubicBezTo>
                <a:cubicBezTo>
                  <a:pt x="171098" y="48267"/>
                  <a:pt x="173584" y="41000"/>
                  <a:pt x="178213" y="35151"/>
                </a:cubicBezTo>
                <a:cubicBezTo>
                  <a:pt x="183842" y="27560"/>
                  <a:pt x="192863" y="23245"/>
                  <a:pt x="202311" y="23626"/>
                </a:cubicBezTo>
                <a:close/>
                <a:moveTo>
                  <a:pt x="783051" y="23436"/>
                </a:moveTo>
                <a:cubicBezTo>
                  <a:pt x="791909" y="23207"/>
                  <a:pt x="800415" y="26903"/>
                  <a:pt x="806292" y="33532"/>
                </a:cubicBezTo>
                <a:cubicBezTo>
                  <a:pt x="811816" y="39514"/>
                  <a:pt x="814817" y="47391"/>
                  <a:pt x="814674" y="55535"/>
                </a:cubicBezTo>
                <a:cubicBezTo>
                  <a:pt x="814760" y="63812"/>
                  <a:pt x="811578" y="71785"/>
                  <a:pt x="805816" y="77728"/>
                </a:cubicBezTo>
                <a:cubicBezTo>
                  <a:pt x="799977" y="84062"/>
                  <a:pt x="791662" y="87539"/>
                  <a:pt x="783051" y="87253"/>
                </a:cubicBezTo>
                <a:cubicBezTo>
                  <a:pt x="774412" y="87558"/>
                  <a:pt x="766058" y="84081"/>
                  <a:pt x="760191" y="77728"/>
                </a:cubicBezTo>
                <a:cubicBezTo>
                  <a:pt x="754428" y="71785"/>
                  <a:pt x="751247" y="63812"/>
                  <a:pt x="751333" y="55535"/>
                </a:cubicBezTo>
                <a:cubicBezTo>
                  <a:pt x="751237" y="47429"/>
                  <a:pt x="754228" y="39600"/>
                  <a:pt x="759715" y="33627"/>
                </a:cubicBezTo>
                <a:cubicBezTo>
                  <a:pt x="765620" y="26969"/>
                  <a:pt x="774154" y="23236"/>
                  <a:pt x="783051" y="23436"/>
                </a:cubicBezTo>
                <a:close/>
                <a:moveTo>
                  <a:pt x="711804" y="23436"/>
                </a:moveTo>
                <a:cubicBezTo>
                  <a:pt x="715747" y="23407"/>
                  <a:pt x="719671" y="24017"/>
                  <a:pt x="723424" y="25246"/>
                </a:cubicBezTo>
                <a:cubicBezTo>
                  <a:pt x="726853" y="26322"/>
                  <a:pt x="730072" y="27960"/>
                  <a:pt x="732949" y="30103"/>
                </a:cubicBezTo>
                <a:cubicBezTo>
                  <a:pt x="735540" y="32170"/>
                  <a:pt x="737712" y="34732"/>
                  <a:pt x="739331" y="37628"/>
                </a:cubicBezTo>
                <a:lnTo>
                  <a:pt x="733139" y="41438"/>
                </a:lnTo>
                <a:cubicBezTo>
                  <a:pt x="728063" y="34466"/>
                  <a:pt x="719852" y="30475"/>
                  <a:pt x="711232" y="30770"/>
                </a:cubicBezTo>
                <a:cubicBezTo>
                  <a:pt x="704364" y="30570"/>
                  <a:pt x="697697" y="33142"/>
                  <a:pt x="692754" y="37914"/>
                </a:cubicBezTo>
                <a:cubicBezTo>
                  <a:pt x="687991" y="42410"/>
                  <a:pt x="685334" y="48696"/>
                  <a:pt x="685419" y="55249"/>
                </a:cubicBezTo>
                <a:cubicBezTo>
                  <a:pt x="685400" y="59640"/>
                  <a:pt x="686591" y="63955"/>
                  <a:pt x="688848" y="67727"/>
                </a:cubicBezTo>
                <a:cubicBezTo>
                  <a:pt x="691039" y="71756"/>
                  <a:pt x="694344" y="75061"/>
                  <a:pt x="698373" y="77252"/>
                </a:cubicBezTo>
                <a:cubicBezTo>
                  <a:pt x="702412" y="79414"/>
                  <a:pt x="706936" y="80529"/>
                  <a:pt x="711518" y="80491"/>
                </a:cubicBezTo>
                <a:cubicBezTo>
                  <a:pt x="720100" y="80624"/>
                  <a:pt x="728234" y="76661"/>
                  <a:pt x="733425" y="69823"/>
                </a:cubicBezTo>
                <a:lnTo>
                  <a:pt x="739616" y="73823"/>
                </a:lnTo>
                <a:cubicBezTo>
                  <a:pt x="736683" y="78205"/>
                  <a:pt x="732644" y="81719"/>
                  <a:pt x="727901" y="84015"/>
                </a:cubicBezTo>
                <a:cubicBezTo>
                  <a:pt x="722662" y="86482"/>
                  <a:pt x="716928" y="87720"/>
                  <a:pt x="711137" y="87634"/>
                </a:cubicBezTo>
                <a:cubicBezTo>
                  <a:pt x="702240" y="87806"/>
                  <a:pt x="693649" y="84367"/>
                  <a:pt x="687324" y="78109"/>
                </a:cubicBezTo>
                <a:cubicBezTo>
                  <a:pt x="681114" y="72375"/>
                  <a:pt x="677647" y="64270"/>
                  <a:pt x="677799" y="55821"/>
                </a:cubicBezTo>
                <a:cubicBezTo>
                  <a:pt x="677790" y="50058"/>
                  <a:pt x="679342" y="44400"/>
                  <a:pt x="682276" y="39438"/>
                </a:cubicBezTo>
                <a:cubicBezTo>
                  <a:pt x="685162" y="34437"/>
                  <a:pt x="689382" y="30351"/>
                  <a:pt x="694468" y="27627"/>
                </a:cubicBezTo>
                <a:cubicBezTo>
                  <a:pt x="699802" y="24808"/>
                  <a:pt x="705765" y="23369"/>
                  <a:pt x="711804" y="23436"/>
                </a:cubicBezTo>
                <a:close/>
                <a:moveTo>
                  <a:pt x="262414" y="23245"/>
                </a:moveTo>
                <a:cubicBezTo>
                  <a:pt x="268786" y="23798"/>
                  <a:pt x="274692" y="26807"/>
                  <a:pt x="278892" y="31627"/>
                </a:cubicBezTo>
                <a:lnTo>
                  <a:pt x="273939" y="36771"/>
                </a:lnTo>
                <a:cubicBezTo>
                  <a:pt x="270777" y="33246"/>
                  <a:pt x="266376" y="31094"/>
                  <a:pt x="261652" y="30770"/>
                </a:cubicBezTo>
                <a:cubicBezTo>
                  <a:pt x="259223" y="30732"/>
                  <a:pt x="256871" y="31618"/>
                  <a:pt x="255080" y="33246"/>
                </a:cubicBezTo>
                <a:cubicBezTo>
                  <a:pt x="253394" y="34704"/>
                  <a:pt x="252422" y="36828"/>
                  <a:pt x="252413" y="39056"/>
                </a:cubicBezTo>
                <a:cubicBezTo>
                  <a:pt x="252499" y="41152"/>
                  <a:pt x="253261" y="43162"/>
                  <a:pt x="254604" y="44772"/>
                </a:cubicBezTo>
                <a:cubicBezTo>
                  <a:pt x="257385" y="47439"/>
                  <a:pt x="260604" y="49601"/>
                  <a:pt x="264129" y="51153"/>
                </a:cubicBezTo>
                <a:cubicBezTo>
                  <a:pt x="268643" y="53201"/>
                  <a:pt x="272701" y="56154"/>
                  <a:pt x="276035" y="59821"/>
                </a:cubicBezTo>
                <a:cubicBezTo>
                  <a:pt x="278016" y="62602"/>
                  <a:pt x="279073" y="65936"/>
                  <a:pt x="279083" y="69346"/>
                </a:cubicBezTo>
                <a:cubicBezTo>
                  <a:pt x="279130" y="74109"/>
                  <a:pt x="277235" y="78681"/>
                  <a:pt x="273844" y="82014"/>
                </a:cubicBezTo>
                <a:cubicBezTo>
                  <a:pt x="270339" y="85434"/>
                  <a:pt x="265595" y="87291"/>
                  <a:pt x="260699" y="87158"/>
                </a:cubicBezTo>
                <a:cubicBezTo>
                  <a:pt x="257204" y="87158"/>
                  <a:pt x="253756" y="86377"/>
                  <a:pt x="250603" y="84872"/>
                </a:cubicBezTo>
                <a:cubicBezTo>
                  <a:pt x="247526" y="83405"/>
                  <a:pt x="244821" y="81262"/>
                  <a:pt x="242697" y="78585"/>
                </a:cubicBezTo>
                <a:lnTo>
                  <a:pt x="247650" y="72966"/>
                </a:lnTo>
                <a:cubicBezTo>
                  <a:pt x="250651" y="76995"/>
                  <a:pt x="255299" y="79471"/>
                  <a:pt x="260319" y="79728"/>
                </a:cubicBezTo>
                <a:cubicBezTo>
                  <a:pt x="263262" y="79814"/>
                  <a:pt x="266129" y="78757"/>
                  <a:pt x="268320" y="76776"/>
                </a:cubicBezTo>
                <a:cubicBezTo>
                  <a:pt x="270406" y="74985"/>
                  <a:pt x="271625" y="72385"/>
                  <a:pt x="271653" y="69632"/>
                </a:cubicBezTo>
                <a:cubicBezTo>
                  <a:pt x="271634" y="67441"/>
                  <a:pt x="270863" y="65317"/>
                  <a:pt x="269463" y="63631"/>
                </a:cubicBezTo>
                <a:cubicBezTo>
                  <a:pt x="266653" y="60983"/>
                  <a:pt x="263433" y="58802"/>
                  <a:pt x="259938" y="57154"/>
                </a:cubicBezTo>
                <a:cubicBezTo>
                  <a:pt x="255623" y="55259"/>
                  <a:pt x="251784" y="52430"/>
                  <a:pt x="248698" y="48867"/>
                </a:cubicBezTo>
                <a:cubicBezTo>
                  <a:pt x="246698" y="46105"/>
                  <a:pt x="245660" y="42752"/>
                  <a:pt x="245745" y="39342"/>
                </a:cubicBezTo>
                <a:cubicBezTo>
                  <a:pt x="245631" y="34999"/>
                  <a:pt x="247355" y="30808"/>
                  <a:pt x="250508" y="27817"/>
                </a:cubicBezTo>
                <a:cubicBezTo>
                  <a:pt x="253699" y="24760"/>
                  <a:pt x="257994" y="23112"/>
                  <a:pt x="262414" y="23245"/>
                </a:cubicBezTo>
                <a:close/>
                <a:moveTo>
                  <a:pt x="19813" y="23245"/>
                </a:moveTo>
                <a:cubicBezTo>
                  <a:pt x="26146" y="23845"/>
                  <a:pt x="32005" y="26836"/>
                  <a:pt x="36196" y="31627"/>
                </a:cubicBezTo>
                <a:lnTo>
                  <a:pt x="31147" y="36771"/>
                </a:lnTo>
                <a:cubicBezTo>
                  <a:pt x="28023" y="33256"/>
                  <a:pt x="23651" y="31104"/>
                  <a:pt x="18955" y="30770"/>
                </a:cubicBezTo>
                <a:cubicBezTo>
                  <a:pt x="16526" y="30732"/>
                  <a:pt x="14174" y="31618"/>
                  <a:pt x="12383" y="33247"/>
                </a:cubicBezTo>
                <a:cubicBezTo>
                  <a:pt x="10697" y="34704"/>
                  <a:pt x="9725" y="36828"/>
                  <a:pt x="9716" y="39057"/>
                </a:cubicBezTo>
                <a:cubicBezTo>
                  <a:pt x="9802" y="41152"/>
                  <a:pt x="10564" y="43162"/>
                  <a:pt x="11907" y="44772"/>
                </a:cubicBezTo>
                <a:cubicBezTo>
                  <a:pt x="14688" y="47439"/>
                  <a:pt x="17907" y="49601"/>
                  <a:pt x="21432" y="51154"/>
                </a:cubicBezTo>
                <a:cubicBezTo>
                  <a:pt x="25928" y="53201"/>
                  <a:pt x="29947" y="56145"/>
                  <a:pt x="33243" y="59821"/>
                </a:cubicBezTo>
                <a:cubicBezTo>
                  <a:pt x="35291" y="62574"/>
                  <a:pt x="36396" y="65917"/>
                  <a:pt x="36386" y="69346"/>
                </a:cubicBezTo>
                <a:cubicBezTo>
                  <a:pt x="36443" y="74128"/>
                  <a:pt x="34510" y="78710"/>
                  <a:pt x="31052" y="82015"/>
                </a:cubicBezTo>
                <a:cubicBezTo>
                  <a:pt x="27594" y="85453"/>
                  <a:pt x="22880" y="87311"/>
                  <a:pt x="18003" y="87158"/>
                </a:cubicBezTo>
                <a:cubicBezTo>
                  <a:pt x="14507" y="87158"/>
                  <a:pt x="11059" y="86377"/>
                  <a:pt x="7906" y="84872"/>
                </a:cubicBezTo>
                <a:cubicBezTo>
                  <a:pt x="4820" y="83405"/>
                  <a:pt x="2124" y="81262"/>
                  <a:pt x="0" y="78586"/>
                </a:cubicBezTo>
                <a:lnTo>
                  <a:pt x="4954" y="72966"/>
                </a:lnTo>
                <a:cubicBezTo>
                  <a:pt x="7954" y="76995"/>
                  <a:pt x="12602" y="79472"/>
                  <a:pt x="17622" y="79729"/>
                </a:cubicBezTo>
                <a:cubicBezTo>
                  <a:pt x="20574" y="79814"/>
                  <a:pt x="23432" y="78757"/>
                  <a:pt x="25623" y="76776"/>
                </a:cubicBezTo>
                <a:cubicBezTo>
                  <a:pt x="27718" y="74985"/>
                  <a:pt x="28928" y="72385"/>
                  <a:pt x="28956" y="69632"/>
                </a:cubicBezTo>
                <a:cubicBezTo>
                  <a:pt x="28937" y="67441"/>
                  <a:pt x="28166" y="65317"/>
                  <a:pt x="26766" y="63631"/>
                </a:cubicBezTo>
                <a:cubicBezTo>
                  <a:pt x="23956" y="60974"/>
                  <a:pt x="20746" y="58793"/>
                  <a:pt x="17241" y="57154"/>
                </a:cubicBezTo>
                <a:cubicBezTo>
                  <a:pt x="12973" y="55230"/>
                  <a:pt x="9163" y="52401"/>
                  <a:pt x="6097" y="48868"/>
                </a:cubicBezTo>
                <a:cubicBezTo>
                  <a:pt x="4096" y="46105"/>
                  <a:pt x="3058" y="42753"/>
                  <a:pt x="3144" y="39343"/>
                </a:cubicBezTo>
                <a:cubicBezTo>
                  <a:pt x="2991" y="34990"/>
                  <a:pt x="4725" y="30789"/>
                  <a:pt x="7906" y="27817"/>
                </a:cubicBezTo>
                <a:cubicBezTo>
                  <a:pt x="11088" y="24741"/>
                  <a:pt x="15383" y="23083"/>
                  <a:pt x="19813" y="23245"/>
                </a:cubicBezTo>
                <a:close/>
                <a:moveTo>
                  <a:pt x="857726" y="23150"/>
                </a:moveTo>
                <a:cubicBezTo>
                  <a:pt x="860612" y="23141"/>
                  <a:pt x="863460" y="23722"/>
                  <a:pt x="866108" y="24865"/>
                </a:cubicBezTo>
                <a:cubicBezTo>
                  <a:pt x="868594" y="25865"/>
                  <a:pt x="870813" y="27427"/>
                  <a:pt x="872585" y="29437"/>
                </a:cubicBezTo>
                <a:cubicBezTo>
                  <a:pt x="874576" y="31885"/>
                  <a:pt x="876071" y="34695"/>
                  <a:pt x="876966" y="37724"/>
                </a:cubicBezTo>
                <a:cubicBezTo>
                  <a:pt x="879157" y="33352"/>
                  <a:pt x="882443" y="29608"/>
                  <a:pt x="886491" y="26865"/>
                </a:cubicBezTo>
                <a:cubicBezTo>
                  <a:pt x="890235" y="24436"/>
                  <a:pt x="894607" y="23141"/>
                  <a:pt x="899065" y="23150"/>
                </a:cubicBezTo>
                <a:cubicBezTo>
                  <a:pt x="903008" y="23065"/>
                  <a:pt x="906894" y="24160"/>
                  <a:pt x="910209" y="26294"/>
                </a:cubicBezTo>
                <a:cubicBezTo>
                  <a:pt x="913438" y="28446"/>
                  <a:pt x="915933" y="31542"/>
                  <a:pt x="917352" y="35152"/>
                </a:cubicBezTo>
                <a:cubicBezTo>
                  <a:pt x="919219" y="40667"/>
                  <a:pt x="920029" y="46486"/>
                  <a:pt x="919734" y="52297"/>
                </a:cubicBezTo>
                <a:lnTo>
                  <a:pt x="919734" y="85444"/>
                </a:lnTo>
                <a:lnTo>
                  <a:pt x="911733" y="85444"/>
                </a:lnTo>
                <a:lnTo>
                  <a:pt x="911733" y="52297"/>
                </a:lnTo>
                <a:cubicBezTo>
                  <a:pt x="911990" y="47772"/>
                  <a:pt x="911504" y="43239"/>
                  <a:pt x="910304" y="38867"/>
                </a:cubicBezTo>
                <a:cubicBezTo>
                  <a:pt x="909428" y="36419"/>
                  <a:pt x="907751" y="34333"/>
                  <a:pt x="905541" y="32961"/>
                </a:cubicBezTo>
                <a:cubicBezTo>
                  <a:pt x="903170" y="31418"/>
                  <a:pt x="900369" y="30646"/>
                  <a:pt x="897541" y="30770"/>
                </a:cubicBezTo>
                <a:cubicBezTo>
                  <a:pt x="893807" y="30713"/>
                  <a:pt x="890159" y="31885"/>
                  <a:pt x="887158" y="34104"/>
                </a:cubicBezTo>
                <a:cubicBezTo>
                  <a:pt x="884034" y="36304"/>
                  <a:pt x="881643" y="39390"/>
                  <a:pt x="880300" y="42962"/>
                </a:cubicBezTo>
                <a:cubicBezTo>
                  <a:pt x="878500" y="49144"/>
                  <a:pt x="877757" y="55583"/>
                  <a:pt x="878109" y="62012"/>
                </a:cubicBezTo>
                <a:lnTo>
                  <a:pt x="878109" y="85825"/>
                </a:lnTo>
                <a:lnTo>
                  <a:pt x="870394" y="85825"/>
                </a:lnTo>
                <a:lnTo>
                  <a:pt x="870394" y="54678"/>
                </a:lnTo>
                <a:cubicBezTo>
                  <a:pt x="870623" y="49687"/>
                  <a:pt x="870175" y="44686"/>
                  <a:pt x="869061" y="39819"/>
                </a:cubicBezTo>
                <a:cubicBezTo>
                  <a:pt x="868194" y="37238"/>
                  <a:pt x="866527" y="34999"/>
                  <a:pt x="864298" y="33437"/>
                </a:cubicBezTo>
                <a:cubicBezTo>
                  <a:pt x="861888" y="31875"/>
                  <a:pt x="859069" y="31075"/>
                  <a:pt x="856202" y="31151"/>
                </a:cubicBezTo>
                <a:cubicBezTo>
                  <a:pt x="852554" y="31142"/>
                  <a:pt x="848991" y="32275"/>
                  <a:pt x="846010" y="34390"/>
                </a:cubicBezTo>
                <a:cubicBezTo>
                  <a:pt x="842867" y="36552"/>
                  <a:pt x="840447" y="39600"/>
                  <a:pt x="839057" y="43153"/>
                </a:cubicBezTo>
                <a:cubicBezTo>
                  <a:pt x="837276" y="48620"/>
                  <a:pt x="836504" y="54364"/>
                  <a:pt x="836771" y="60107"/>
                </a:cubicBezTo>
                <a:lnTo>
                  <a:pt x="836771" y="85825"/>
                </a:lnTo>
                <a:lnTo>
                  <a:pt x="828960" y="85825"/>
                </a:lnTo>
                <a:lnTo>
                  <a:pt x="829056" y="24674"/>
                </a:lnTo>
                <a:lnTo>
                  <a:pt x="836866" y="24674"/>
                </a:lnTo>
                <a:lnTo>
                  <a:pt x="836866" y="35152"/>
                </a:lnTo>
                <a:cubicBezTo>
                  <a:pt x="839105" y="31828"/>
                  <a:pt x="841953" y="28951"/>
                  <a:pt x="845248" y="26675"/>
                </a:cubicBezTo>
                <a:cubicBezTo>
                  <a:pt x="849011" y="24379"/>
                  <a:pt x="853325" y="23160"/>
                  <a:pt x="857726" y="23150"/>
                </a:cubicBezTo>
                <a:close/>
                <a:moveTo>
                  <a:pt x="321373" y="23149"/>
                </a:moveTo>
                <a:cubicBezTo>
                  <a:pt x="324259" y="23140"/>
                  <a:pt x="327107" y="23721"/>
                  <a:pt x="329755" y="24864"/>
                </a:cubicBezTo>
                <a:cubicBezTo>
                  <a:pt x="332222" y="25893"/>
                  <a:pt x="334442" y="27455"/>
                  <a:pt x="336232" y="29436"/>
                </a:cubicBezTo>
                <a:cubicBezTo>
                  <a:pt x="338194" y="31903"/>
                  <a:pt x="339671" y="34713"/>
                  <a:pt x="340614" y="37723"/>
                </a:cubicBezTo>
                <a:cubicBezTo>
                  <a:pt x="342804" y="33351"/>
                  <a:pt x="346091" y="29608"/>
                  <a:pt x="350139" y="26864"/>
                </a:cubicBezTo>
                <a:cubicBezTo>
                  <a:pt x="353882" y="24435"/>
                  <a:pt x="358254" y="23140"/>
                  <a:pt x="362712" y="23149"/>
                </a:cubicBezTo>
                <a:cubicBezTo>
                  <a:pt x="366655" y="23083"/>
                  <a:pt x="370532" y="24178"/>
                  <a:pt x="373856" y="26293"/>
                </a:cubicBezTo>
                <a:cubicBezTo>
                  <a:pt x="377047" y="28493"/>
                  <a:pt x="379523" y="31570"/>
                  <a:pt x="381000" y="35151"/>
                </a:cubicBezTo>
                <a:cubicBezTo>
                  <a:pt x="382781" y="40685"/>
                  <a:pt x="383552" y="46486"/>
                  <a:pt x="383286" y="52296"/>
                </a:cubicBezTo>
                <a:lnTo>
                  <a:pt x="383286" y="85443"/>
                </a:lnTo>
                <a:lnTo>
                  <a:pt x="375380" y="85443"/>
                </a:lnTo>
                <a:lnTo>
                  <a:pt x="375380" y="52296"/>
                </a:lnTo>
                <a:cubicBezTo>
                  <a:pt x="375637" y="47772"/>
                  <a:pt x="375152" y="43238"/>
                  <a:pt x="373951" y="38866"/>
                </a:cubicBezTo>
                <a:cubicBezTo>
                  <a:pt x="373046" y="36437"/>
                  <a:pt x="371370" y="34360"/>
                  <a:pt x="369189" y="32960"/>
                </a:cubicBezTo>
                <a:cubicBezTo>
                  <a:pt x="366808" y="31436"/>
                  <a:pt x="364017" y="30674"/>
                  <a:pt x="361188" y="30769"/>
                </a:cubicBezTo>
                <a:cubicBezTo>
                  <a:pt x="357454" y="30712"/>
                  <a:pt x="353806" y="31884"/>
                  <a:pt x="350806" y="34103"/>
                </a:cubicBezTo>
                <a:cubicBezTo>
                  <a:pt x="347681" y="36303"/>
                  <a:pt x="345291" y="39390"/>
                  <a:pt x="343948" y="42961"/>
                </a:cubicBezTo>
                <a:cubicBezTo>
                  <a:pt x="342100" y="49134"/>
                  <a:pt x="341357" y="55582"/>
                  <a:pt x="341757" y="62011"/>
                </a:cubicBezTo>
                <a:lnTo>
                  <a:pt x="341757" y="85824"/>
                </a:lnTo>
                <a:lnTo>
                  <a:pt x="333946" y="85824"/>
                </a:lnTo>
                <a:lnTo>
                  <a:pt x="333946" y="54677"/>
                </a:lnTo>
                <a:cubicBezTo>
                  <a:pt x="334213" y="49677"/>
                  <a:pt x="333727" y="44676"/>
                  <a:pt x="332518" y="39818"/>
                </a:cubicBezTo>
                <a:cubicBezTo>
                  <a:pt x="331679" y="37218"/>
                  <a:pt x="330003" y="34980"/>
                  <a:pt x="327755" y="33436"/>
                </a:cubicBezTo>
                <a:cubicBezTo>
                  <a:pt x="325345" y="31874"/>
                  <a:pt x="322526" y="31074"/>
                  <a:pt x="319659" y="31150"/>
                </a:cubicBezTo>
                <a:cubicBezTo>
                  <a:pt x="316039" y="31141"/>
                  <a:pt x="312505" y="32274"/>
                  <a:pt x="309562" y="34389"/>
                </a:cubicBezTo>
                <a:cubicBezTo>
                  <a:pt x="306419" y="36551"/>
                  <a:pt x="304000" y="39599"/>
                  <a:pt x="302609" y="43152"/>
                </a:cubicBezTo>
                <a:cubicBezTo>
                  <a:pt x="300828" y="48619"/>
                  <a:pt x="300056" y="54363"/>
                  <a:pt x="300323" y="60107"/>
                </a:cubicBezTo>
                <a:lnTo>
                  <a:pt x="300323" y="85824"/>
                </a:lnTo>
                <a:lnTo>
                  <a:pt x="292512" y="85824"/>
                </a:lnTo>
                <a:lnTo>
                  <a:pt x="292703" y="24674"/>
                </a:lnTo>
                <a:lnTo>
                  <a:pt x="300514" y="24674"/>
                </a:lnTo>
                <a:lnTo>
                  <a:pt x="300514" y="35151"/>
                </a:lnTo>
                <a:cubicBezTo>
                  <a:pt x="302752" y="31827"/>
                  <a:pt x="305600" y="28950"/>
                  <a:pt x="308895" y="26674"/>
                </a:cubicBezTo>
                <a:cubicBezTo>
                  <a:pt x="312648" y="24359"/>
                  <a:pt x="316963" y="23140"/>
                  <a:pt x="321373" y="23149"/>
                </a:cubicBezTo>
                <a:close/>
                <a:moveTo>
                  <a:pt x="508635" y="22959"/>
                </a:moveTo>
                <a:cubicBezTo>
                  <a:pt x="512921" y="22883"/>
                  <a:pt x="517131" y="24073"/>
                  <a:pt x="520731" y="26388"/>
                </a:cubicBezTo>
                <a:cubicBezTo>
                  <a:pt x="524237" y="28703"/>
                  <a:pt x="526961" y="32017"/>
                  <a:pt x="528542" y="35913"/>
                </a:cubicBezTo>
                <a:cubicBezTo>
                  <a:pt x="530475" y="41809"/>
                  <a:pt x="531314" y="48000"/>
                  <a:pt x="531018" y="54201"/>
                </a:cubicBezTo>
                <a:lnTo>
                  <a:pt x="531018" y="85443"/>
                </a:lnTo>
                <a:lnTo>
                  <a:pt x="523208" y="85443"/>
                </a:lnTo>
                <a:lnTo>
                  <a:pt x="523208" y="56868"/>
                </a:lnTo>
                <a:cubicBezTo>
                  <a:pt x="523379" y="52182"/>
                  <a:pt x="523094" y="47495"/>
                  <a:pt x="522351" y="42866"/>
                </a:cubicBezTo>
                <a:cubicBezTo>
                  <a:pt x="521789" y="39171"/>
                  <a:pt x="519931" y="35799"/>
                  <a:pt x="517112" y="33341"/>
                </a:cubicBezTo>
                <a:cubicBezTo>
                  <a:pt x="514216" y="31217"/>
                  <a:pt x="510692" y="30150"/>
                  <a:pt x="507111" y="30293"/>
                </a:cubicBezTo>
                <a:cubicBezTo>
                  <a:pt x="502415" y="30255"/>
                  <a:pt x="497872" y="31951"/>
                  <a:pt x="494347" y="35056"/>
                </a:cubicBezTo>
                <a:cubicBezTo>
                  <a:pt x="490709" y="37989"/>
                  <a:pt x="488127" y="42038"/>
                  <a:pt x="487013" y="46581"/>
                </a:cubicBezTo>
                <a:cubicBezTo>
                  <a:pt x="486060" y="52048"/>
                  <a:pt x="485670" y="57601"/>
                  <a:pt x="485870" y="63154"/>
                </a:cubicBezTo>
                <a:lnTo>
                  <a:pt x="485870" y="85443"/>
                </a:lnTo>
                <a:lnTo>
                  <a:pt x="478059" y="85443"/>
                </a:lnTo>
                <a:lnTo>
                  <a:pt x="478059" y="24673"/>
                </a:lnTo>
                <a:lnTo>
                  <a:pt x="485870" y="24673"/>
                </a:lnTo>
                <a:lnTo>
                  <a:pt x="485870" y="35532"/>
                </a:lnTo>
                <a:cubicBezTo>
                  <a:pt x="488623" y="31665"/>
                  <a:pt x="492166" y="28417"/>
                  <a:pt x="496252" y="26007"/>
                </a:cubicBezTo>
                <a:cubicBezTo>
                  <a:pt x="500062" y="23988"/>
                  <a:pt x="504320" y="22940"/>
                  <a:pt x="508635" y="22959"/>
                </a:cubicBezTo>
                <a:close/>
                <a:moveTo>
                  <a:pt x="599218" y="22769"/>
                </a:moveTo>
                <a:cubicBezTo>
                  <a:pt x="603914" y="22712"/>
                  <a:pt x="608553" y="23788"/>
                  <a:pt x="612744" y="25913"/>
                </a:cubicBezTo>
                <a:cubicBezTo>
                  <a:pt x="616954" y="28227"/>
                  <a:pt x="620573" y="31485"/>
                  <a:pt x="623316" y="35438"/>
                </a:cubicBezTo>
                <a:lnTo>
                  <a:pt x="623316" y="24674"/>
                </a:lnTo>
                <a:lnTo>
                  <a:pt x="631127" y="24674"/>
                </a:lnTo>
                <a:lnTo>
                  <a:pt x="631127" y="85444"/>
                </a:lnTo>
                <a:lnTo>
                  <a:pt x="623412" y="85444"/>
                </a:lnTo>
                <a:lnTo>
                  <a:pt x="623412" y="74966"/>
                </a:lnTo>
                <a:cubicBezTo>
                  <a:pt x="620449" y="78700"/>
                  <a:pt x="616716" y="81758"/>
                  <a:pt x="612458" y="83920"/>
                </a:cubicBezTo>
                <a:cubicBezTo>
                  <a:pt x="608295" y="86015"/>
                  <a:pt x="603685" y="87063"/>
                  <a:pt x="599028" y="86968"/>
                </a:cubicBezTo>
                <a:cubicBezTo>
                  <a:pt x="590684" y="87015"/>
                  <a:pt x="582702" y="83558"/>
                  <a:pt x="577025" y="77443"/>
                </a:cubicBezTo>
                <a:cubicBezTo>
                  <a:pt x="570862" y="71480"/>
                  <a:pt x="567414" y="63251"/>
                  <a:pt x="567500" y="54678"/>
                </a:cubicBezTo>
                <a:cubicBezTo>
                  <a:pt x="567424" y="46220"/>
                  <a:pt x="570872" y="38105"/>
                  <a:pt x="577025" y="32294"/>
                </a:cubicBezTo>
                <a:cubicBezTo>
                  <a:pt x="582740" y="26122"/>
                  <a:pt x="590808" y="22655"/>
                  <a:pt x="599218" y="22769"/>
                </a:cubicBezTo>
                <a:close/>
                <a:moveTo>
                  <a:pt x="428911" y="22769"/>
                </a:moveTo>
                <a:cubicBezTo>
                  <a:pt x="433607" y="22712"/>
                  <a:pt x="438246" y="23788"/>
                  <a:pt x="442437" y="25912"/>
                </a:cubicBezTo>
                <a:cubicBezTo>
                  <a:pt x="446647" y="28227"/>
                  <a:pt x="450266" y="31484"/>
                  <a:pt x="453009" y="35437"/>
                </a:cubicBezTo>
                <a:lnTo>
                  <a:pt x="453009" y="24674"/>
                </a:lnTo>
                <a:lnTo>
                  <a:pt x="460820" y="24674"/>
                </a:lnTo>
                <a:lnTo>
                  <a:pt x="460820" y="85443"/>
                </a:lnTo>
                <a:lnTo>
                  <a:pt x="453105" y="85443"/>
                </a:lnTo>
                <a:lnTo>
                  <a:pt x="453105" y="74966"/>
                </a:lnTo>
                <a:cubicBezTo>
                  <a:pt x="450162" y="78719"/>
                  <a:pt x="446418" y="81786"/>
                  <a:pt x="442151" y="83919"/>
                </a:cubicBezTo>
                <a:cubicBezTo>
                  <a:pt x="437988" y="86015"/>
                  <a:pt x="433378" y="87063"/>
                  <a:pt x="428721" y="86967"/>
                </a:cubicBezTo>
                <a:cubicBezTo>
                  <a:pt x="420377" y="87015"/>
                  <a:pt x="412395" y="83557"/>
                  <a:pt x="406718" y="77442"/>
                </a:cubicBezTo>
                <a:cubicBezTo>
                  <a:pt x="400555" y="71480"/>
                  <a:pt x="397107" y="63250"/>
                  <a:pt x="397193" y="54677"/>
                </a:cubicBezTo>
                <a:cubicBezTo>
                  <a:pt x="397155" y="46229"/>
                  <a:pt x="400603" y="38132"/>
                  <a:pt x="406718" y="32294"/>
                </a:cubicBezTo>
                <a:cubicBezTo>
                  <a:pt x="412452" y="26141"/>
                  <a:pt x="420501" y="22683"/>
                  <a:pt x="428911" y="22769"/>
                </a:cubicBezTo>
                <a:close/>
                <a:moveTo>
                  <a:pt x="48863" y="1529"/>
                </a:moveTo>
                <a:lnTo>
                  <a:pt x="56674" y="1529"/>
                </a:lnTo>
                <a:lnTo>
                  <a:pt x="56674" y="85730"/>
                </a:lnTo>
                <a:lnTo>
                  <a:pt x="48863" y="85730"/>
                </a:lnTo>
                <a:close/>
                <a:moveTo>
                  <a:pt x="148209" y="1147"/>
                </a:moveTo>
                <a:lnTo>
                  <a:pt x="156020" y="1528"/>
                </a:lnTo>
                <a:lnTo>
                  <a:pt x="156020" y="85729"/>
                </a:lnTo>
                <a:lnTo>
                  <a:pt x="148305" y="85729"/>
                </a:lnTo>
                <a:lnTo>
                  <a:pt x="148305" y="75251"/>
                </a:lnTo>
                <a:cubicBezTo>
                  <a:pt x="145342" y="78985"/>
                  <a:pt x="141609" y="82042"/>
                  <a:pt x="137351" y="84205"/>
                </a:cubicBezTo>
                <a:cubicBezTo>
                  <a:pt x="133188" y="86300"/>
                  <a:pt x="128578" y="87348"/>
                  <a:pt x="123921" y="87253"/>
                </a:cubicBezTo>
                <a:cubicBezTo>
                  <a:pt x="115577" y="87300"/>
                  <a:pt x="107595" y="83843"/>
                  <a:pt x="101918" y="77728"/>
                </a:cubicBezTo>
                <a:cubicBezTo>
                  <a:pt x="95755" y="71765"/>
                  <a:pt x="92307" y="63535"/>
                  <a:pt x="92393" y="54963"/>
                </a:cubicBezTo>
                <a:cubicBezTo>
                  <a:pt x="92355" y="46514"/>
                  <a:pt x="95803" y="38418"/>
                  <a:pt x="101918" y="32579"/>
                </a:cubicBezTo>
                <a:cubicBezTo>
                  <a:pt x="107633" y="26407"/>
                  <a:pt x="115701" y="22940"/>
                  <a:pt x="124111" y="23054"/>
                </a:cubicBezTo>
                <a:cubicBezTo>
                  <a:pt x="128807" y="22997"/>
                  <a:pt x="133446" y="24073"/>
                  <a:pt x="137637" y="26197"/>
                </a:cubicBezTo>
                <a:cubicBezTo>
                  <a:pt x="141847" y="28512"/>
                  <a:pt x="145466" y="31769"/>
                  <a:pt x="148209" y="35722"/>
                </a:cubicBezTo>
                <a:close/>
                <a:moveTo>
                  <a:pt x="550450" y="4"/>
                </a:moveTo>
                <a:cubicBezTo>
                  <a:pt x="552183" y="-63"/>
                  <a:pt x="553850" y="633"/>
                  <a:pt x="555022" y="1909"/>
                </a:cubicBezTo>
                <a:cubicBezTo>
                  <a:pt x="556260" y="3109"/>
                  <a:pt x="556946" y="4757"/>
                  <a:pt x="556927" y="6481"/>
                </a:cubicBezTo>
                <a:cubicBezTo>
                  <a:pt x="556927" y="8167"/>
                  <a:pt x="556241" y="9786"/>
                  <a:pt x="555022" y="10958"/>
                </a:cubicBezTo>
                <a:cubicBezTo>
                  <a:pt x="553822" y="12196"/>
                  <a:pt x="552174" y="12882"/>
                  <a:pt x="550450" y="12863"/>
                </a:cubicBezTo>
                <a:cubicBezTo>
                  <a:pt x="548764" y="12863"/>
                  <a:pt x="547144" y="12177"/>
                  <a:pt x="545973" y="10958"/>
                </a:cubicBezTo>
                <a:cubicBezTo>
                  <a:pt x="544754" y="9786"/>
                  <a:pt x="544068" y="8167"/>
                  <a:pt x="544068" y="6481"/>
                </a:cubicBezTo>
                <a:cubicBezTo>
                  <a:pt x="544049" y="4757"/>
                  <a:pt x="544735" y="3109"/>
                  <a:pt x="545973" y="1909"/>
                </a:cubicBezTo>
                <a:cubicBezTo>
                  <a:pt x="547116" y="652"/>
                  <a:pt x="548754" y="-44"/>
                  <a:pt x="550450" y="4"/>
                </a:cubicBezTo>
                <a:close/>
                <a:moveTo>
                  <a:pt x="75628" y="4"/>
                </a:moveTo>
                <a:cubicBezTo>
                  <a:pt x="77362" y="-63"/>
                  <a:pt x="79029" y="633"/>
                  <a:pt x="80200" y="1909"/>
                </a:cubicBezTo>
                <a:cubicBezTo>
                  <a:pt x="81439" y="3109"/>
                  <a:pt x="82124" y="4757"/>
                  <a:pt x="82105" y="6481"/>
                </a:cubicBezTo>
                <a:cubicBezTo>
                  <a:pt x="82105" y="8167"/>
                  <a:pt x="81420" y="9786"/>
                  <a:pt x="80200" y="10958"/>
                </a:cubicBezTo>
                <a:cubicBezTo>
                  <a:pt x="79000" y="12196"/>
                  <a:pt x="77352" y="12882"/>
                  <a:pt x="75628" y="12863"/>
                </a:cubicBezTo>
                <a:cubicBezTo>
                  <a:pt x="73942" y="12863"/>
                  <a:pt x="72323" y="12177"/>
                  <a:pt x="71152" y="10958"/>
                </a:cubicBezTo>
                <a:cubicBezTo>
                  <a:pt x="69932" y="9786"/>
                  <a:pt x="69247" y="8167"/>
                  <a:pt x="69247" y="6481"/>
                </a:cubicBezTo>
                <a:cubicBezTo>
                  <a:pt x="69228" y="4757"/>
                  <a:pt x="69913" y="3109"/>
                  <a:pt x="71152" y="1909"/>
                </a:cubicBezTo>
                <a:cubicBezTo>
                  <a:pt x="72295" y="652"/>
                  <a:pt x="73933" y="-44"/>
                  <a:pt x="75628" y="4"/>
                </a:cubicBezTo>
                <a:close/>
              </a:path>
            </a:pathLst>
          </a:custGeom>
          <a:solidFill>
            <a:srgbClr val="66666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3"/>
        </a:solidFill>
      </p:bgPr>
    </p:bg>
    <p:spTree>
      <p:nvGrpSpPr>
        <p:cNvPr id="23" name="Shape 23"/>
        <p:cNvGrpSpPr/>
        <p:nvPr/>
      </p:nvGrpSpPr>
      <p:grpSpPr>
        <a:xfrm>
          <a:off x="0" y="0"/>
          <a:ext cx="0" cy="0"/>
          <a:chOff x="0" y="0"/>
          <a:chExt cx="0" cy="0"/>
        </a:xfrm>
      </p:grpSpPr>
      <p:sp>
        <p:nvSpPr>
          <p:cNvPr id="24" name="Google Shape;24;p3"/>
          <p:cNvSpPr/>
          <p:nvPr/>
        </p:nvSpPr>
        <p:spPr>
          <a:xfrm>
            <a:off x="1883700" y="1417950"/>
            <a:ext cx="8424600" cy="4022100"/>
          </a:xfrm>
          <a:prstGeom prst="roundRect">
            <a:avLst>
              <a:gd fmla="val 6512"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idact Gothic"/>
              <a:ea typeface="Didact Gothic"/>
              <a:cs typeface="Didact Gothic"/>
              <a:sym typeface="Didact Gothic"/>
            </a:endParaRPr>
          </a:p>
        </p:txBody>
      </p:sp>
      <p:sp>
        <p:nvSpPr>
          <p:cNvPr id="25" name="Google Shape;25;p3"/>
          <p:cNvSpPr txBox="1"/>
          <p:nvPr>
            <p:ph type="title"/>
          </p:nvPr>
        </p:nvSpPr>
        <p:spPr>
          <a:xfrm>
            <a:off x="2242050" y="2196625"/>
            <a:ext cx="7707900" cy="1638300"/>
          </a:xfrm>
          <a:prstGeom prst="rect">
            <a:avLst/>
          </a:prstGeom>
        </p:spPr>
        <p:txBody>
          <a:bodyPr anchorCtr="0" anchor="ctr" bIns="121900" lIns="121900" spcFirstLastPara="1" rIns="121900" wrap="square" tIns="121900">
            <a:normAutofit/>
          </a:bodyPr>
          <a:lstStyle>
            <a:lvl1pPr lvl="0" algn="ctr">
              <a:spcBef>
                <a:spcPts val="0"/>
              </a:spcBef>
              <a:spcAft>
                <a:spcPts val="0"/>
              </a:spcAft>
              <a:buSzPts val="4800"/>
              <a:buNone/>
              <a:defRPr sz="5022">
                <a:solidFill>
                  <a:schemeClr val="accent6"/>
                </a:solidFill>
              </a:defRPr>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26" name="Google Shape;26;p3"/>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27" name="Google Shape;27;p3"/>
          <p:cNvSpPr txBox="1"/>
          <p:nvPr>
            <p:ph idx="1" type="body"/>
          </p:nvPr>
        </p:nvSpPr>
        <p:spPr>
          <a:xfrm>
            <a:off x="2242050" y="3758651"/>
            <a:ext cx="7707900" cy="990300"/>
          </a:xfrm>
          <a:prstGeom prst="rect">
            <a:avLst/>
          </a:prstGeom>
        </p:spPr>
        <p:txBody>
          <a:bodyPr anchorCtr="0" anchor="t" bIns="121900" lIns="121900" spcFirstLastPara="1" rIns="121900" wrap="square" tIns="121900">
            <a:normAutofit/>
          </a:bodyPr>
          <a:lstStyle>
            <a:lvl1pPr indent="-355600" lvl="0" marL="457200" rtl="0" algn="ctr">
              <a:spcBef>
                <a:spcPts val="0"/>
              </a:spcBef>
              <a:spcAft>
                <a:spcPts val="0"/>
              </a:spcAft>
              <a:buSzPts val="2000"/>
              <a:buChar char="●"/>
              <a:defRPr/>
            </a:lvl1pPr>
            <a:lvl2pPr indent="-355600" lvl="1" marL="914400" rtl="0" algn="ctr">
              <a:spcBef>
                <a:spcPts val="0"/>
              </a:spcBef>
              <a:spcAft>
                <a:spcPts val="0"/>
              </a:spcAft>
              <a:buSzPts val="2000"/>
              <a:buChar char="○"/>
              <a:defRPr/>
            </a:lvl2pPr>
            <a:lvl3pPr indent="-355600" lvl="2" marL="1371600" rtl="0" algn="ctr">
              <a:spcBef>
                <a:spcPts val="0"/>
              </a:spcBef>
              <a:spcAft>
                <a:spcPts val="0"/>
              </a:spcAft>
              <a:buSzPts val="2000"/>
              <a:buChar char="■"/>
              <a:defRPr/>
            </a:lvl3pPr>
            <a:lvl4pPr indent="-355600" lvl="3" marL="1828800" rtl="0" algn="ctr">
              <a:spcBef>
                <a:spcPts val="0"/>
              </a:spcBef>
              <a:spcAft>
                <a:spcPts val="0"/>
              </a:spcAft>
              <a:buSzPts val="2000"/>
              <a:buChar char="●"/>
              <a:defRPr/>
            </a:lvl4pPr>
            <a:lvl5pPr indent="-355600" lvl="4" marL="2286000" rtl="0" algn="ctr">
              <a:spcBef>
                <a:spcPts val="0"/>
              </a:spcBef>
              <a:spcAft>
                <a:spcPts val="0"/>
              </a:spcAft>
              <a:buSzPts val="2000"/>
              <a:buChar char="○"/>
              <a:defRPr/>
            </a:lvl5pPr>
            <a:lvl6pPr indent="-355600" lvl="5" marL="2743200" rtl="0" algn="ctr">
              <a:spcBef>
                <a:spcPts val="0"/>
              </a:spcBef>
              <a:spcAft>
                <a:spcPts val="0"/>
              </a:spcAft>
              <a:buSzPts val="2000"/>
              <a:buChar char="■"/>
              <a:defRPr/>
            </a:lvl6pPr>
            <a:lvl7pPr indent="-355600" lvl="6" marL="3200400" rtl="0" algn="ctr">
              <a:spcBef>
                <a:spcPts val="0"/>
              </a:spcBef>
              <a:spcAft>
                <a:spcPts val="0"/>
              </a:spcAft>
              <a:buSzPts val="2000"/>
              <a:buChar char="●"/>
              <a:defRPr/>
            </a:lvl7pPr>
            <a:lvl8pPr indent="-355600" lvl="7" marL="3657600" rtl="0" algn="ctr">
              <a:spcBef>
                <a:spcPts val="0"/>
              </a:spcBef>
              <a:spcAft>
                <a:spcPts val="0"/>
              </a:spcAft>
              <a:buSzPts val="2000"/>
              <a:buChar char="○"/>
              <a:defRPr/>
            </a:lvl8pPr>
            <a:lvl9pPr indent="-355600" lvl="8" marL="4114800" rtl="0" algn="ctr">
              <a:spcBef>
                <a:spcPts val="0"/>
              </a:spcBef>
              <a:spcAft>
                <a:spcPts val="0"/>
              </a:spcAft>
              <a:buSzPts val="2000"/>
              <a:buChar char="■"/>
              <a:defRPr/>
            </a:lvl9pPr>
          </a:lstStyle>
          <a:p/>
        </p:txBody>
      </p:sp>
      <p:sp>
        <p:nvSpPr>
          <p:cNvPr id="28" name="Google Shape;28;p3"/>
          <p:cNvSpPr/>
          <p:nvPr/>
        </p:nvSpPr>
        <p:spPr>
          <a:xfrm>
            <a:off x="5190075" y="607475"/>
            <a:ext cx="1683900" cy="16839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idact Gothic"/>
              <a:ea typeface="Didact Gothic"/>
              <a:cs typeface="Didact Gothic"/>
              <a:sym typeface="Didact Gothic"/>
            </a:endParaRPr>
          </a:p>
        </p:txBody>
      </p:sp>
      <p:sp>
        <p:nvSpPr>
          <p:cNvPr id="29" name="Google Shape;29;p3"/>
          <p:cNvSpPr/>
          <p:nvPr/>
        </p:nvSpPr>
        <p:spPr>
          <a:xfrm>
            <a:off x="5324925" y="742325"/>
            <a:ext cx="1414200" cy="1414200"/>
          </a:xfrm>
          <a:prstGeom prst="ellipse">
            <a:avLst/>
          </a:prstGeom>
          <a:solidFill>
            <a:schemeClr val="lt2"/>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idact Gothic"/>
              <a:ea typeface="Didact Gothic"/>
              <a:cs typeface="Didact Gothic"/>
              <a:sym typeface="Didact Gothic"/>
            </a:endParaRPr>
          </a:p>
        </p:txBody>
      </p:sp>
      <p:cxnSp>
        <p:nvCxnSpPr>
          <p:cNvPr id="30" name="Google Shape;30;p3"/>
          <p:cNvCxnSpPr/>
          <p:nvPr/>
        </p:nvCxnSpPr>
        <p:spPr>
          <a:xfrm>
            <a:off x="1883695" y="4830525"/>
            <a:ext cx="8433300" cy="0"/>
          </a:xfrm>
          <a:prstGeom prst="straightConnector1">
            <a:avLst/>
          </a:prstGeom>
          <a:noFill/>
          <a:ln cap="flat" cmpd="sng" w="9525">
            <a:solidFill>
              <a:schemeClr val="accent6"/>
            </a:solidFill>
            <a:prstDash val="solid"/>
            <a:round/>
            <a:headEnd len="med" w="med" type="none"/>
            <a:tailEnd len="med" w="med" type="none"/>
          </a:ln>
        </p:spPr>
      </p:cxnSp>
      <p:sp>
        <p:nvSpPr>
          <p:cNvPr id="31" name="Google Shape;31;p3"/>
          <p:cNvSpPr/>
          <p:nvPr/>
        </p:nvSpPr>
        <p:spPr>
          <a:xfrm>
            <a:off x="2172274" y="4988693"/>
            <a:ext cx="279569" cy="230201"/>
          </a:xfrm>
          <a:custGeom>
            <a:rect b="b" l="l" r="r" t="t"/>
            <a:pathLst>
              <a:path extrusionOk="0" h="230201" w="279569">
                <a:moveTo>
                  <a:pt x="258901" y="121615"/>
                </a:moveTo>
                <a:lnTo>
                  <a:pt x="139779" y="230201"/>
                </a:lnTo>
                <a:lnTo>
                  <a:pt x="20747" y="121615"/>
                </a:lnTo>
                <a:cubicBezTo>
                  <a:pt x="-2828" y="96791"/>
                  <a:pt x="-7025" y="46517"/>
                  <a:pt x="11817" y="24371"/>
                </a:cubicBezTo>
                <a:cubicBezTo>
                  <a:pt x="55305" y="-26617"/>
                  <a:pt x="139512" y="8208"/>
                  <a:pt x="139512" y="75181"/>
                </a:cubicBezTo>
                <a:cubicBezTo>
                  <a:pt x="139512" y="8208"/>
                  <a:pt x="223808" y="-26617"/>
                  <a:pt x="267385" y="24371"/>
                </a:cubicBezTo>
                <a:cubicBezTo>
                  <a:pt x="286673" y="46517"/>
                  <a:pt x="282476" y="96791"/>
                  <a:pt x="258901" y="121615"/>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32" name="Google Shape;32;p3"/>
          <p:cNvGrpSpPr/>
          <p:nvPr/>
        </p:nvGrpSpPr>
        <p:grpSpPr>
          <a:xfrm>
            <a:off x="2608405" y="5002708"/>
            <a:ext cx="217530" cy="202170"/>
            <a:chOff x="2045075" y="5290572"/>
            <a:chExt cx="265832" cy="247061"/>
          </a:xfrm>
        </p:grpSpPr>
        <p:sp>
          <p:nvSpPr>
            <p:cNvPr id="33" name="Google Shape;33;p3"/>
            <p:cNvSpPr/>
            <p:nvPr/>
          </p:nvSpPr>
          <p:spPr>
            <a:xfrm>
              <a:off x="2156248" y="5290595"/>
              <a:ext cx="154659" cy="247038"/>
            </a:xfrm>
            <a:custGeom>
              <a:rect b="b" l="l" r="r" t="t"/>
              <a:pathLst>
                <a:path extrusionOk="0" h="247038" w="154659">
                  <a:moveTo>
                    <a:pt x="20657" y="246971"/>
                  </a:moveTo>
                  <a:cubicBezTo>
                    <a:pt x="20068" y="247060"/>
                    <a:pt x="19461" y="247060"/>
                    <a:pt x="18872" y="246971"/>
                  </a:cubicBezTo>
                  <a:cubicBezTo>
                    <a:pt x="15032" y="246158"/>
                    <a:pt x="12165" y="242935"/>
                    <a:pt x="11817" y="239024"/>
                  </a:cubicBezTo>
                  <a:lnTo>
                    <a:pt x="30" y="98828"/>
                  </a:lnTo>
                  <a:cubicBezTo>
                    <a:pt x="-256" y="95506"/>
                    <a:pt x="1324" y="92309"/>
                    <a:pt x="4137" y="90523"/>
                  </a:cubicBezTo>
                  <a:lnTo>
                    <a:pt x="141208" y="1226"/>
                  </a:lnTo>
                  <a:cubicBezTo>
                    <a:pt x="145459" y="-1265"/>
                    <a:pt x="150932" y="155"/>
                    <a:pt x="153433" y="4414"/>
                  </a:cubicBezTo>
                  <a:cubicBezTo>
                    <a:pt x="154924" y="6959"/>
                    <a:pt x="155058" y="10075"/>
                    <a:pt x="153799" y="12745"/>
                  </a:cubicBezTo>
                  <a:lnTo>
                    <a:pt x="28783" y="242060"/>
                  </a:lnTo>
                  <a:cubicBezTo>
                    <a:pt x="27239" y="245123"/>
                    <a:pt x="24086" y="247025"/>
                    <a:pt x="20657" y="246971"/>
                  </a:cubicBezTo>
                  <a:close/>
                  <a:moveTo>
                    <a:pt x="18336" y="102042"/>
                  </a:moveTo>
                  <a:lnTo>
                    <a:pt x="27265" y="207323"/>
                  </a:lnTo>
                  <a:lnTo>
                    <a:pt x="121384" y="35159"/>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 name="Google Shape;34;p3"/>
            <p:cNvSpPr/>
            <p:nvPr/>
          </p:nvSpPr>
          <p:spPr>
            <a:xfrm>
              <a:off x="2045075" y="5290572"/>
              <a:ext cx="263635" cy="106799"/>
            </a:xfrm>
            <a:custGeom>
              <a:rect b="b" l="l" r="r" t="t"/>
              <a:pathLst>
                <a:path extrusionOk="0" h="106799" w="263635">
                  <a:moveTo>
                    <a:pt x="120132" y="106798"/>
                  </a:moveTo>
                  <a:cubicBezTo>
                    <a:pt x="118132" y="106816"/>
                    <a:pt x="116176" y="106155"/>
                    <a:pt x="114596" y="104923"/>
                  </a:cubicBezTo>
                  <a:lnTo>
                    <a:pt x="3421" y="16608"/>
                  </a:lnTo>
                  <a:cubicBezTo>
                    <a:pt x="429" y="14269"/>
                    <a:pt x="-749" y="10295"/>
                    <a:pt x="474" y="6696"/>
                  </a:cubicBezTo>
                  <a:cubicBezTo>
                    <a:pt x="1733" y="3097"/>
                    <a:pt x="5144" y="686"/>
                    <a:pt x="8957" y="713"/>
                  </a:cubicBezTo>
                  <a:lnTo>
                    <a:pt x="254702" y="-1"/>
                  </a:lnTo>
                  <a:lnTo>
                    <a:pt x="254702" y="-1"/>
                  </a:lnTo>
                  <a:cubicBezTo>
                    <a:pt x="259632" y="-1"/>
                    <a:pt x="263632" y="3999"/>
                    <a:pt x="263632" y="8929"/>
                  </a:cubicBezTo>
                  <a:cubicBezTo>
                    <a:pt x="263632" y="13858"/>
                    <a:pt x="259632" y="17858"/>
                    <a:pt x="254702" y="17858"/>
                  </a:cubicBezTo>
                  <a:lnTo>
                    <a:pt x="34407" y="18483"/>
                  </a:lnTo>
                  <a:lnTo>
                    <a:pt x="125579" y="90903"/>
                  </a:lnTo>
                  <a:cubicBezTo>
                    <a:pt x="129410" y="93966"/>
                    <a:pt x="130044" y="99556"/>
                    <a:pt x="127008" y="103405"/>
                  </a:cubicBezTo>
                  <a:cubicBezTo>
                    <a:pt x="125347" y="105512"/>
                    <a:pt x="122820" y="106762"/>
                    <a:pt x="120132" y="106798"/>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35" name="Google Shape;35;p3"/>
          <p:cNvSpPr/>
          <p:nvPr/>
        </p:nvSpPr>
        <p:spPr>
          <a:xfrm>
            <a:off x="9898399" y="4978622"/>
            <a:ext cx="226819" cy="250344"/>
          </a:xfrm>
          <a:custGeom>
            <a:rect b="b" l="l" r="r" t="t"/>
            <a:pathLst>
              <a:path extrusionOk="0" h="281285" w="254853">
                <a:moveTo>
                  <a:pt x="254853" y="281285"/>
                </a:moveTo>
                <a:lnTo>
                  <a:pt x="127426" y="201900"/>
                </a:lnTo>
                <a:lnTo>
                  <a:pt x="0" y="281285"/>
                </a:lnTo>
                <a:lnTo>
                  <a:pt x="0" y="0"/>
                </a:lnTo>
                <a:lnTo>
                  <a:pt x="254853" y="0"/>
                </a:lnTo>
                <a:lnTo>
                  <a:pt x="254853" y="281285"/>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36" name="Google Shape;36;p3"/>
          <p:cNvGrpSpPr/>
          <p:nvPr/>
        </p:nvGrpSpPr>
        <p:grpSpPr>
          <a:xfrm>
            <a:off x="2953891" y="4988686"/>
            <a:ext cx="226556" cy="230214"/>
            <a:chOff x="10064117" y="7392669"/>
            <a:chExt cx="632132" cy="642160"/>
          </a:xfrm>
        </p:grpSpPr>
        <p:sp>
          <p:nvSpPr>
            <p:cNvPr id="37" name="Google Shape;37;p3"/>
            <p:cNvSpPr/>
            <p:nvPr/>
          </p:nvSpPr>
          <p:spPr>
            <a:xfrm>
              <a:off x="10064117" y="7759301"/>
              <a:ext cx="632132" cy="275528"/>
            </a:xfrm>
            <a:custGeom>
              <a:rect b="b" l="l" r="r" t="t"/>
              <a:pathLst>
                <a:path extrusionOk="0" h="368599" w="845661">
                  <a:moveTo>
                    <a:pt x="725835" y="367868"/>
                  </a:moveTo>
                  <a:lnTo>
                    <a:pt x="116604" y="367868"/>
                  </a:lnTo>
                  <a:cubicBezTo>
                    <a:pt x="51355" y="367801"/>
                    <a:pt x="-1550" y="314915"/>
                    <a:pt x="-1611" y="249653"/>
                  </a:cubicBezTo>
                  <a:lnTo>
                    <a:pt x="-1611" y="23962"/>
                  </a:lnTo>
                  <a:cubicBezTo>
                    <a:pt x="-1611" y="10325"/>
                    <a:pt x="9439" y="-731"/>
                    <a:pt x="23081" y="-731"/>
                  </a:cubicBezTo>
                  <a:cubicBezTo>
                    <a:pt x="36724" y="-731"/>
                    <a:pt x="47774" y="10325"/>
                    <a:pt x="47774" y="23962"/>
                  </a:cubicBezTo>
                  <a:lnTo>
                    <a:pt x="47774" y="249653"/>
                  </a:lnTo>
                  <a:cubicBezTo>
                    <a:pt x="47836" y="287636"/>
                    <a:pt x="78640" y="318415"/>
                    <a:pt x="116604" y="318483"/>
                  </a:cubicBezTo>
                  <a:lnTo>
                    <a:pt x="725835" y="318483"/>
                  </a:lnTo>
                  <a:cubicBezTo>
                    <a:pt x="763861" y="318446"/>
                    <a:pt x="794603" y="287655"/>
                    <a:pt x="794665" y="249653"/>
                  </a:cubicBezTo>
                  <a:lnTo>
                    <a:pt x="794665" y="23962"/>
                  </a:lnTo>
                  <a:cubicBezTo>
                    <a:pt x="794665" y="10325"/>
                    <a:pt x="805715" y="-731"/>
                    <a:pt x="819358" y="-731"/>
                  </a:cubicBezTo>
                  <a:cubicBezTo>
                    <a:pt x="833000" y="-731"/>
                    <a:pt x="844050" y="10325"/>
                    <a:pt x="844050" y="23962"/>
                  </a:cubicBezTo>
                  <a:lnTo>
                    <a:pt x="844050" y="249653"/>
                  </a:lnTo>
                  <a:cubicBezTo>
                    <a:pt x="843989" y="314915"/>
                    <a:pt x="791084" y="367801"/>
                    <a:pt x="725835" y="367868"/>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 name="Google Shape;38;p3"/>
            <p:cNvSpPr/>
            <p:nvPr/>
          </p:nvSpPr>
          <p:spPr>
            <a:xfrm>
              <a:off x="10202922" y="7392673"/>
              <a:ext cx="362736" cy="207645"/>
            </a:xfrm>
            <a:custGeom>
              <a:rect b="b" l="l" r="r" t="t"/>
              <a:pathLst>
                <a:path extrusionOk="0" h="277786" w="485266">
                  <a:moveTo>
                    <a:pt x="458687" y="276870"/>
                  </a:moveTo>
                  <a:cubicBezTo>
                    <a:pt x="451959" y="276877"/>
                    <a:pt x="445539" y="274161"/>
                    <a:pt x="440909" y="269339"/>
                  </a:cubicBezTo>
                  <a:lnTo>
                    <a:pt x="238429" y="59452"/>
                  </a:lnTo>
                  <a:lnTo>
                    <a:pt x="40887" y="264524"/>
                  </a:lnTo>
                  <a:cubicBezTo>
                    <a:pt x="31380" y="274346"/>
                    <a:pt x="15762" y="274617"/>
                    <a:pt x="5948" y="265142"/>
                  </a:cubicBezTo>
                  <a:cubicBezTo>
                    <a:pt x="-3868" y="255666"/>
                    <a:pt x="-4177" y="240023"/>
                    <a:pt x="5330" y="230201"/>
                  </a:cubicBezTo>
                  <a:lnTo>
                    <a:pt x="220958" y="6794"/>
                  </a:lnTo>
                  <a:cubicBezTo>
                    <a:pt x="230465" y="-3009"/>
                    <a:pt x="246083" y="-3268"/>
                    <a:pt x="255899" y="6214"/>
                  </a:cubicBezTo>
                  <a:cubicBezTo>
                    <a:pt x="256085" y="6406"/>
                    <a:pt x="256270" y="6597"/>
                    <a:pt x="256454" y="6794"/>
                  </a:cubicBezTo>
                  <a:lnTo>
                    <a:pt x="476713" y="235202"/>
                  </a:lnTo>
                  <a:cubicBezTo>
                    <a:pt x="486220" y="245005"/>
                    <a:pt x="485911" y="260641"/>
                    <a:pt x="476095" y="270117"/>
                  </a:cubicBezTo>
                  <a:cubicBezTo>
                    <a:pt x="471527" y="274562"/>
                    <a:pt x="465416" y="277043"/>
                    <a:pt x="458996" y="277056"/>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 name="Google Shape;39;p3"/>
            <p:cNvSpPr/>
            <p:nvPr/>
          </p:nvSpPr>
          <p:spPr>
            <a:xfrm>
              <a:off x="10363922" y="7392669"/>
              <a:ext cx="38623" cy="426604"/>
            </a:xfrm>
            <a:custGeom>
              <a:rect b="b" l="l" r="r" t="t"/>
              <a:pathLst>
                <a:path extrusionOk="0" h="570708" w="51670">
                  <a:moveTo>
                    <a:pt x="25366" y="569978"/>
                  </a:moveTo>
                  <a:cubicBezTo>
                    <a:pt x="11722" y="569978"/>
                    <a:pt x="673" y="558922"/>
                    <a:pt x="673" y="545285"/>
                  </a:cubicBezTo>
                  <a:lnTo>
                    <a:pt x="-1611" y="23962"/>
                  </a:lnTo>
                  <a:cubicBezTo>
                    <a:pt x="-1611" y="10325"/>
                    <a:pt x="9439" y="-731"/>
                    <a:pt x="23081" y="-731"/>
                  </a:cubicBezTo>
                  <a:lnTo>
                    <a:pt x="23081" y="-731"/>
                  </a:lnTo>
                  <a:cubicBezTo>
                    <a:pt x="36724" y="-731"/>
                    <a:pt x="47774" y="10325"/>
                    <a:pt x="47774" y="23962"/>
                  </a:cubicBezTo>
                  <a:lnTo>
                    <a:pt x="50059" y="545285"/>
                  </a:lnTo>
                  <a:cubicBezTo>
                    <a:pt x="50059" y="558922"/>
                    <a:pt x="39009" y="569978"/>
                    <a:pt x="25366" y="569978"/>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40" name="Google Shape;40;p3"/>
          <p:cNvSpPr/>
          <p:nvPr/>
        </p:nvSpPr>
        <p:spPr>
          <a:xfrm rot="5400000">
            <a:off x="-462658" y="6119355"/>
            <a:ext cx="1131345" cy="114589"/>
          </a:xfrm>
          <a:custGeom>
            <a:rect b="b" l="l" r="r" t="t"/>
            <a:pathLst>
              <a:path extrusionOk="0" h="87640" w="919793">
                <a:moveTo>
                  <a:pt x="657321" y="73442"/>
                </a:moveTo>
                <a:cubicBezTo>
                  <a:pt x="659149" y="73404"/>
                  <a:pt x="660912" y="74128"/>
                  <a:pt x="662179" y="75442"/>
                </a:cubicBezTo>
                <a:cubicBezTo>
                  <a:pt x="663493" y="76709"/>
                  <a:pt x="664217" y="78471"/>
                  <a:pt x="664179" y="80300"/>
                </a:cubicBezTo>
                <a:cubicBezTo>
                  <a:pt x="664198" y="82148"/>
                  <a:pt x="663474" y="83939"/>
                  <a:pt x="662179" y="85253"/>
                </a:cubicBezTo>
                <a:cubicBezTo>
                  <a:pt x="660912" y="86568"/>
                  <a:pt x="659149" y="87291"/>
                  <a:pt x="657321" y="87253"/>
                </a:cubicBezTo>
                <a:cubicBezTo>
                  <a:pt x="655492" y="87291"/>
                  <a:pt x="653730" y="86568"/>
                  <a:pt x="652463" y="85253"/>
                </a:cubicBezTo>
                <a:cubicBezTo>
                  <a:pt x="651168" y="83939"/>
                  <a:pt x="650444" y="82148"/>
                  <a:pt x="650463" y="80300"/>
                </a:cubicBezTo>
                <a:cubicBezTo>
                  <a:pt x="650425" y="78471"/>
                  <a:pt x="651149" y="76709"/>
                  <a:pt x="652463" y="75442"/>
                </a:cubicBezTo>
                <a:cubicBezTo>
                  <a:pt x="653730" y="74128"/>
                  <a:pt x="655492" y="73404"/>
                  <a:pt x="657321" y="73442"/>
                </a:cubicBezTo>
                <a:close/>
                <a:moveTo>
                  <a:pt x="783051" y="31056"/>
                </a:moveTo>
                <a:cubicBezTo>
                  <a:pt x="776688" y="30989"/>
                  <a:pt x="770602" y="33618"/>
                  <a:pt x="766287" y="38295"/>
                </a:cubicBezTo>
                <a:cubicBezTo>
                  <a:pt x="761677" y="42876"/>
                  <a:pt x="759134" y="49134"/>
                  <a:pt x="759238" y="55630"/>
                </a:cubicBezTo>
                <a:cubicBezTo>
                  <a:pt x="759229" y="59935"/>
                  <a:pt x="760343" y="64174"/>
                  <a:pt x="762477" y="67917"/>
                </a:cubicBezTo>
                <a:cubicBezTo>
                  <a:pt x="764468" y="71632"/>
                  <a:pt x="767468" y="74709"/>
                  <a:pt x="771144" y="76776"/>
                </a:cubicBezTo>
                <a:cubicBezTo>
                  <a:pt x="774783" y="78804"/>
                  <a:pt x="778888" y="79852"/>
                  <a:pt x="783051" y="79824"/>
                </a:cubicBezTo>
                <a:cubicBezTo>
                  <a:pt x="787213" y="79843"/>
                  <a:pt x="791319" y="78795"/>
                  <a:pt x="794957" y="76776"/>
                </a:cubicBezTo>
                <a:cubicBezTo>
                  <a:pt x="798586" y="74652"/>
                  <a:pt x="801587" y="71594"/>
                  <a:pt x="803625" y="67917"/>
                </a:cubicBezTo>
                <a:cubicBezTo>
                  <a:pt x="805730" y="64165"/>
                  <a:pt x="806816" y="59926"/>
                  <a:pt x="806768" y="55630"/>
                </a:cubicBezTo>
                <a:cubicBezTo>
                  <a:pt x="806873" y="49134"/>
                  <a:pt x="804330" y="42876"/>
                  <a:pt x="799719" y="38295"/>
                </a:cubicBezTo>
                <a:cubicBezTo>
                  <a:pt x="795452" y="33608"/>
                  <a:pt x="789385" y="30979"/>
                  <a:pt x="783051" y="31056"/>
                </a:cubicBezTo>
                <a:close/>
                <a:moveTo>
                  <a:pt x="124778" y="30960"/>
                </a:moveTo>
                <a:cubicBezTo>
                  <a:pt x="120558" y="30922"/>
                  <a:pt x="116405" y="32046"/>
                  <a:pt x="112776" y="34198"/>
                </a:cubicBezTo>
                <a:cubicBezTo>
                  <a:pt x="109090" y="36332"/>
                  <a:pt x="106061" y="39428"/>
                  <a:pt x="104013" y="43152"/>
                </a:cubicBezTo>
                <a:cubicBezTo>
                  <a:pt x="101851" y="46886"/>
                  <a:pt x="100708" y="51124"/>
                  <a:pt x="100680" y="55439"/>
                </a:cubicBezTo>
                <a:cubicBezTo>
                  <a:pt x="100708" y="59754"/>
                  <a:pt x="101851" y="63993"/>
                  <a:pt x="104013" y="67726"/>
                </a:cubicBezTo>
                <a:cubicBezTo>
                  <a:pt x="106099" y="71489"/>
                  <a:pt x="109157" y="74613"/>
                  <a:pt x="112872" y="76775"/>
                </a:cubicBezTo>
                <a:cubicBezTo>
                  <a:pt x="116462" y="78956"/>
                  <a:pt x="120577" y="80109"/>
                  <a:pt x="124778" y="80109"/>
                </a:cubicBezTo>
                <a:cubicBezTo>
                  <a:pt x="129017" y="80080"/>
                  <a:pt x="133188" y="78966"/>
                  <a:pt x="136875" y="76870"/>
                </a:cubicBezTo>
                <a:cubicBezTo>
                  <a:pt x="140580" y="74822"/>
                  <a:pt x="143638" y="71784"/>
                  <a:pt x="145733" y="68107"/>
                </a:cubicBezTo>
                <a:cubicBezTo>
                  <a:pt x="147857" y="64297"/>
                  <a:pt x="148943" y="59992"/>
                  <a:pt x="148876" y="55630"/>
                </a:cubicBezTo>
                <a:cubicBezTo>
                  <a:pt x="149019" y="49057"/>
                  <a:pt x="146514" y="42714"/>
                  <a:pt x="141923" y="38008"/>
                </a:cubicBezTo>
                <a:cubicBezTo>
                  <a:pt x="137513" y="33484"/>
                  <a:pt x="131474" y="30950"/>
                  <a:pt x="125159" y="30960"/>
                </a:cubicBezTo>
                <a:close/>
                <a:moveTo>
                  <a:pt x="202407" y="30865"/>
                </a:moveTo>
                <a:cubicBezTo>
                  <a:pt x="196739" y="30751"/>
                  <a:pt x="191243" y="32836"/>
                  <a:pt x="187072" y="36675"/>
                </a:cubicBezTo>
                <a:cubicBezTo>
                  <a:pt x="183538" y="40104"/>
                  <a:pt x="181061" y="44467"/>
                  <a:pt x="179928" y="49248"/>
                </a:cubicBezTo>
                <a:lnTo>
                  <a:pt x="225267" y="49248"/>
                </a:lnTo>
                <a:cubicBezTo>
                  <a:pt x="224486" y="45619"/>
                  <a:pt x="222923" y="42209"/>
                  <a:pt x="220695" y="39247"/>
                </a:cubicBezTo>
                <a:cubicBezTo>
                  <a:pt x="218580" y="36618"/>
                  <a:pt x="215875" y="34522"/>
                  <a:pt x="212789" y="33151"/>
                </a:cubicBezTo>
                <a:cubicBezTo>
                  <a:pt x="209541" y="31636"/>
                  <a:pt x="205988" y="30865"/>
                  <a:pt x="202407" y="30865"/>
                </a:cubicBezTo>
                <a:close/>
                <a:moveTo>
                  <a:pt x="599885" y="30675"/>
                </a:moveTo>
                <a:cubicBezTo>
                  <a:pt x="595665" y="30637"/>
                  <a:pt x="591512" y="31761"/>
                  <a:pt x="587883" y="33914"/>
                </a:cubicBezTo>
                <a:cubicBezTo>
                  <a:pt x="584197" y="36047"/>
                  <a:pt x="581168" y="39143"/>
                  <a:pt x="579120" y="42867"/>
                </a:cubicBezTo>
                <a:cubicBezTo>
                  <a:pt x="576958" y="46601"/>
                  <a:pt x="575815" y="50839"/>
                  <a:pt x="575787" y="55154"/>
                </a:cubicBezTo>
                <a:cubicBezTo>
                  <a:pt x="575815" y="59469"/>
                  <a:pt x="576958" y="63708"/>
                  <a:pt x="579120" y="67442"/>
                </a:cubicBezTo>
                <a:cubicBezTo>
                  <a:pt x="581206" y="71204"/>
                  <a:pt x="584264" y="74328"/>
                  <a:pt x="587979" y="76490"/>
                </a:cubicBezTo>
                <a:cubicBezTo>
                  <a:pt x="591569" y="78672"/>
                  <a:pt x="595684" y="79824"/>
                  <a:pt x="599885" y="79824"/>
                </a:cubicBezTo>
                <a:cubicBezTo>
                  <a:pt x="604124" y="79796"/>
                  <a:pt x="608295" y="78681"/>
                  <a:pt x="611982" y="76586"/>
                </a:cubicBezTo>
                <a:cubicBezTo>
                  <a:pt x="615658" y="74509"/>
                  <a:pt x="618725" y="71480"/>
                  <a:pt x="620840" y="67823"/>
                </a:cubicBezTo>
                <a:cubicBezTo>
                  <a:pt x="622964" y="64013"/>
                  <a:pt x="624050" y="59707"/>
                  <a:pt x="623983" y="55345"/>
                </a:cubicBezTo>
                <a:cubicBezTo>
                  <a:pt x="624126" y="48773"/>
                  <a:pt x="621621" y="42429"/>
                  <a:pt x="617030" y="37724"/>
                </a:cubicBezTo>
                <a:cubicBezTo>
                  <a:pt x="612486" y="33209"/>
                  <a:pt x="606286" y="30770"/>
                  <a:pt x="599885" y="30961"/>
                </a:cubicBezTo>
                <a:close/>
                <a:moveTo>
                  <a:pt x="429673" y="30675"/>
                </a:moveTo>
                <a:cubicBezTo>
                  <a:pt x="425425" y="30627"/>
                  <a:pt x="421234" y="31751"/>
                  <a:pt x="417576" y="33913"/>
                </a:cubicBezTo>
                <a:cubicBezTo>
                  <a:pt x="413890" y="36047"/>
                  <a:pt x="410861" y="39142"/>
                  <a:pt x="408813" y="42867"/>
                </a:cubicBezTo>
                <a:cubicBezTo>
                  <a:pt x="406680" y="46610"/>
                  <a:pt x="405565" y="50848"/>
                  <a:pt x="405575" y="55154"/>
                </a:cubicBezTo>
                <a:cubicBezTo>
                  <a:pt x="405565" y="59459"/>
                  <a:pt x="406680" y="63698"/>
                  <a:pt x="408813" y="67441"/>
                </a:cubicBezTo>
                <a:cubicBezTo>
                  <a:pt x="410899" y="71203"/>
                  <a:pt x="413957" y="74328"/>
                  <a:pt x="417672" y="76490"/>
                </a:cubicBezTo>
                <a:cubicBezTo>
                  <a:pt x="421262" y="78671"/>
                  <a:pt x="425377" y="79823"/>
                  <a:pt x="429578" y="79823"/>
                </a:cubicBezTo>
                <a:cubicBezTo>
                  <a:pt x="433855" y="79785"/>
                  <a:pt x="438046" y="78671"/>
                  <a:pt x="441770" y="76585"/>
                </a:cubicBezTo>
                <a:cubicBezTo>
                  <a:pt x="445446" y="74528"/>
                  <a:pt x="448476" y="71499"/>
                  <a:pt x="450533" y="67822"/>
                </a:cubicBezTo>
                <a:cubicBezTo>
                  <a:pt x="452667" y="64012"/>
                  <a:pt x="453743" y="59707"/>
                  <a:pt x="453676" y="55344"/>
                </a:cubicBezTo>
                <a:cubicBezTo>
                  <a:pt x="453819" y="48772"/>
                  <a:pt x="451314" y="42428"/>
                  <a:pt x="446723" y="37723"/>
                </a:cubicBezTo>
                <a:cubicBezTo>
                  <a:pt x="442122" y="33122"/>
                  <a:pt x="435798" y="30665"/>
                  <a:pt x="429292" y="30960"/>
                </a:cubicBezTo>
                <a:close/>
                <a:moveTo>
                  <a:pt x="71723" y="24959"/>
                </a:moveTo>
                <a:lnTo>
                  <a:pt x="79819" y="24959"/>
                </a:lnTo>
                <a:lnTo>
                  <a:pt x="79819" y="85729"/>
                </a:lnTo>
                <a:lnTo>
                  <a:pt x="72009" y="85729"/>
                </a:lnTo>
                <a:close/>
                <a:moveTo>
                  <a:pt x="546544" y="24674"/>
                </a:moveTo>
                <a:lnTo>
                  <a:pt x="554355" y="24674"/>
                </a:lnTo>
                <a:lnTo>
                  <a:pt x="554355" y="85443"/>
                </a:lnTo>
                <a:lnTo>
                  <a:pt x="546544" y="85443"/>
                </a:lnTo>
                <a:close/>
                <a:moveTo>
                  <a:pt x="202311" y="23626"/>
                </a:moveTo>
                <a:cubicBezTo>
                  <a:pt x="211979" y="23283"/>
                  <a:pt x="221209" y="27655"/>
                  <a:pt x="227076" y="35342"/>
                </a:cubicBezTo>
                <a:cubicBezTo>
                  <a:pt x="231639" y="41285"/>
                  <a:pt x="234030" y="48620"/>
                  <a:pt x="233839" y="56106"/>
                </a:cubicBezTo>
                <a:lnTo>
                  <a:pt x="179166" y="56106"/>
                </a:lnTo>
                <a:cubicBezTo>
                  <a:pt x="179080" y="62545"/>
                  <a:pt x="181509" y="68765"/>
                  <a:pt x="185929" y="73442"/>
                </a:cubicBezTo>
                <a:cubicBezTo>
                  <a:pt x="190100" y="77937"/>
                  <a:pt x="195987" y="80433"/>
                  <a:pt x="202121" y="80300"/>
                </a:cubicBezTo>
                <a:cubicBezTo>
                  <a:pt x="205179" y="80290"/>
                  <a:pt x="208207" y="79738"/>
                  <a:pt x="211074" y="78680"/>
                </a:cubicBezTo>
                <a:cubicBezTo>
                  <a:pt x="213799" y="77661"/>
                  <a:pt x="216332" y="76213"/>
                  <a:pt x="218599" y="74394"/>
                </a:cubicBezTo>
                <a:cubicBezTo>
                  <a:pt x="221238" y="71784"/>
                  <a:pt x="223486" y="68793"/>
                  <a:pt x="225267" y="65536"/>
                </a:cubicBezTo>
                <a:lnTo>
                  <a:pt x="231839" y="69060"/>
                </a:lnTo>
                <a:cubicBezTo>
                  <a:pt x="229953" y="72880"/>
                  <a:pt x="227410" y="76328"/>
                  <a:pt x="224314" y="79252"/>
                </a:cubicBezTo>
                <a:cubicBezTo>
                  <a:pt x="221542" y="81824"/>
                  <a:pt x="218314" y="83862"/>
                  <a:pt x="214789" y="85253"/>
                </a:cubicBezTo>
                <a:cubicBezTo>
                  <a:pt x="210941" y="86643"/>
                  <a:pt x="206874" y="87320"/>
                  <a:pt x="202788" y="87253"/>
                </a:cubicBezTo>
                <a:cubicBezTo>
                  <a:pt x="193987" y="87834"/>
                  <a:pt x="185405" y="84319"/>
                  <a:pt x="179547" y="77728"/>
                </a:cubicBezTo>
                <a:cubicBezTo>
                  <a:pt x="174108" y="71699"/>
                  <a:pt x="171117" y="63850"/>
                  <a:pt x="171165" y="55725"/>
                </a:cubicBezTo>
                <a:cubicBezTo>
                  <a:pt x="171098" y="48267"/>
                  <a:pt x="173584" y="41000"/>
                  <a:pt x="178213" y="35151"/>
                </a:cubicBezTo>
                <a:cubicBezTo>
                  <a:pt x="183842" y="27560"/>
                  <a:pt x="192863" y="23245"/>
                  <a:pt x="202311" y="23626"/>
                </a:cubicBezTo>
                <a:close/>
                <a:moveTo>
                  <a:pt x="783051" y="23436"/>
                </a:moveTo>
                <a:cubicBezTo>
                  <a:pt x="791909" y="23207"/>
                  <a:pt x="800415" y="26903"/>
                  <a:pt x="806292" y="33532"/>
                </a:cubicBezTo>
                <a:cubicBezTo>
                  <a:pt x="811816" y="39514"/>
                  <a:pt x="814817" y="47391"/>
                  <a:pt x="814674" y="55535"/>
                </a:cubicBezTo>
                <a:cubicBezTo>
                  <a:pt x="814760" y="63812"/>
                  <a:pt x="811578" y="71785"/>
                  <a:pt x="805816" y="77728"/>
                </a:cubicBezTo>
                <a:cubicBezTo>
                  <a:pt x="799977" y="84062"/>
                  <a:pt x="791662" y="87539"/>
                  <a:pt x="783051" y="87253"/>
                </a:cubicBezTo>
                <a:cubicBezTo>
                  <a:pt x="774412" y="87558"/>
                  <a:pt x="766058" y="84081"/>
                  <a:pt x="760191" y="77728"/>
                </a:cubicBezTo>
                <a:cubicBezTo>
                  <a:pt x="754428" y="71785"/>
                  <a:pt x="751247" y="63812"/>
                  <a:pt x="751333" y="55535"/>
                </a:cubicBezTo>
                <a:cubicBezTo>
                  <a:pt x="751237" y="47429"/>
                  <a:pt x="754228" y="39600"/>
                  <a:pt x="759715" y="33627"/>
                </a:cubicBezTo>
                <a:cubicBezTo>
                  <a:pt x="765620" y="26969"/>
                  <a:pt x="774154" y="23236"/>
                  <a:pt x="783051" y="23436"/>
                </a:cubicBezTo>
                <a:close/>
                <a:moveTo>
                  <a:pt x="711804" y="23436"/>
                </a:moveTo>
                <a:cubicBezTo>
                  <a:pt x="715747" y="23407"/>
                  <a:pt x="719671" y="24017"/>
                  <a:pt x="723424" y="25246"/>
                </a:cubicBezTo>
                <a:cubicBezTo>
                  <a:pt x="726853" y="26322"/>
                  <a:pt x="730072" y="27960"/>
                  <a:pt x="732949" y="30103"/>
                </a:cubicBezTo>
                <a:cubicBezTo>
                  <a:pt x="735540" y="32170"/>
                  <a:pt x="737712" y="34732"/>
                  <a:pt x="739331" y="37628"/>
                </a:cubicBezTo>
                <a:lnTo>
                  <a:pt x="733139" y="41438"/>
                </a:lnTo>
                <a:cubicBezTo>
                  <a:pt x="728063" y="34466"/>
                  <a:pt x="719852" y="30475"/>
                  <a:pt x="711232" y="30770"/>
                </a:cubicBezTo>
                <a:cubicBezTo>
                  <a:pt x="704364" y="30570"/>
                  <a:pt x="697697" y="33142"/>
                  <a:pt x="692754" y="37914"/>
                </a:cubicBezTo>
                <a:cubicBezTo>
                  <a:pt x="687991" y="42410"/>
                  <a:pt x="685334" y="48696"/>
                  <a:pt x="685419" y="55249"/>
                </a:cubicBezTo>
                <a:cubicBezTo>
                  <a:pt x="685400" y="59640"/>
                  <a:pt x="686591" y="63955"/>
                  <a:pt x="688848" y="67727"/>
                </a:cubicBezTo>
                <a:cubicBezTo>
                  <a:pt x="691039" y="71756"/>
                  <a:pt x="694344" y="75061"/>
                  <a:pt x="698373" y="77252"/>
                </a:cubicBezTo>
                <a:cubicBezTo>
                  <a:pt x="702412" y="79414"/>
                  <a:pt x="706936" y="80529"/>
                  <a:pt x="711518" y="80491"/>
                </a:cubicBezTo>
                <a:cubicBezTo>
                  <a:pt x="720100" y="80624"/>
                  <a:pt x="728234" y="76661"/>
                  <a:pt x="733425" y="69823"/>
                </a:cubicBezTo>
                <a:lnTo>
                  <a:pt x="739616" y="73823"/>
                </a:lnTo>
                <a:cubicBezTo>
                  <a:pt x="736683" y="78205"/>
                  <a:pt x="732644" y="81719"/>
                  <a:pt x="727901" y="84015"/>
                </a:cubicBezTo>
                <a:cubicBezTo>
                  <a:pt x="722662" y="86482"/>
                  <a:pt x="716928" y="87720"/>
                  <a:pt x="711137" y="87634"/>
                </a:cubicBezTo>
                <a:cubicBezTo>
                  <a:pt x="702240" y="87806"/>
                  <a:pt x="693649" y="84367"/>
                  <a:pt x="687324" y="78109"/>
                </a:cubicBezTo>
                <a:cubicBezTo>
                  <a:pt x="681114" y="72375"/>
                  <a:pt x="677647" y="64270"/>
                  <a:pt x="677799" y="55821"/>
                </a:cubicBezTo>
                <a:cubicBezTo>
                  <a:pt x="677790" y="50058"/>
                  <a:pt x="679342" y="44400"/>
                  <a:pt x="682276" y="39438"/>
                </a:cubicBezTo>
                <a:cubicBezTo>
                  <a:pt x="685162" y="34437"/>
                  <a:pt x="689382" y="30351"/>
                  <a:pt x="694468" y="27627"/>
                </a:cubicBezTo>
                <a:cubicBezTo>
                  <a:pt x="699802" y="24808"/>
                  <a:pt x="705765" y="23369"/>
                  <a:pt x="711804" y="23436"/>
                </a:cubicBezTo>
                <a:close/>
                <a:moveTo>
                  <a:pt x="262414" y="23245"/>
                </a:moveTo>
                <a:cubicBezTo>
                  <a:pt x="268786" y="23798"/>
                  <a:pt x="274692" y="26807"/>
                  <a:pt x="278892" y="31627"/>
                </a:cubicBezTo>
                <a:lnTo>
                  <a:pt x="273939" y="36771"/>
                </a:lnTo>
                <a:cubicBezTo>
                  <a:pt x="270777" y="33246"/>
                  <a:pt x="266376" y="31094"/>
                  <a:pt x="261652" y="30770"/>
                </a:cubicBezTo>
                <a:cubicBezTo>
                  <a:pt x="259223" y="30732"/>
                  <a:pt x="256871" y="31618"/>
                  <a:pt x="255080" y="33246"/>
                </a:cubicBezTo>
                <a:cubicBezTo>
                  <a:pt x="253394" y="34704"/>
                  <a:pt x="252422" y="36828"/>
                  <a:pt x="252413" y="39056"/>
                </a:cubicBezTo>
                <a:cubicBezTo>
                  <a:pt x="252499" y="41152"/>
                  <a:pt x="253261" y="43162"/>
                  <a:pt x="254604" y="44772"/>
                </a:cubicBezTo>
                <a:cubicBezTo>
                  <a:pt x="257385" y="47439"/>
                  <a:pt x="260604" y="49601"/>
                  <a:pt x="264129" y="51153"/>
                </a:cubicBezTo>
                <a:cubicBezTo>
                  <a:pt x="268643" y="53201"/>
                  <a:pt x="272701" y="56154"/>
                  <a:pt x="276035" y="59821"/>
                </a:cubicBezTo>
                <a:cubicBezTo>
                  <a:pt x="278016" y="62602"/>
                  <a:pt x="279073" y="65936"/>
                  <a:pt x="279083" y="69346"/>
                </a:cubicBezTo>
                <a:cubicBezTo>
                  <a:pt x="279130" y="74109"/>
                  <a:pt x="277235" y="78681"/>
                  <a:pt x="273844" y="82014"/>
                </a:cubicBezTo>
                <a:cubicBezTo>
                  <a:pt x="270339" y="85434"/>
                  <a:pt x="265595" y="87291"/>
                  <a:pt x="260699" y="87158"/>
                </a:cubicBezTo>
                <a:cubicBezTo>
                  <a:pt x="257204" y="87158"/>
                  <a:pt x="253756" y="86377"/>
                  <a:pt x="250603" y="84872"/>
                </a:cubicBezTo>
                <a:cubicBezTo>
                  <a:pt x="247526" y="83405"/>
                  <a:pt x="244821" y="81262"/>
                  <a:pt x="242697" y="78585"/>
                </a:cubicBezTo>
                <a:lnTo>
                  <a:pt x="247650" y="72966"/>
                </a:lnTo>
                <a:cubicBezTo>
                  <a:pt x="250651" y="76995"/>
                  <a:pt x="255299" y="79471"/>
                  <a:pt x="260319" y="79728"/>
                </a:cubicBezTo>
                <a:cubicBezTo>
                  <a:pt x="263262" y="79814"/>
                  <a:pt x="266129" y="78757"/>
                  <a:pt x="268320" y="76776"/>
                </a:cubicBezTo>
                <a:cubicBezTo>
                  <a:pt x="270406" y="74985"/>
                  <a:pt x="271625" y="72385"/>
                  <a:pt x="271653" y="69632"/>
                </a:cubicBezTo>
                <a:cubicBezTo>
                  <a:pt x="271634" y="67441"/>
                  <a:pt x="270863" y="65317"/>
                  <a:pt x="269463" y="63631"/>
                </a:cubicBezTo>
                <a:cubicBezTo>
                  <a:pt x="266653" y="60983"/>
                  <a:pt x="263433" y="58802"/>
                  <a:pt x="259938" y="57154"/>
                </a:cubicBezTo>
                <a:cubicBezTo>
                  <a:pt x="255623" y="55259"/>
                  <a:pt x="251784" y="52430"/>
                  <a:pt x="248698" y="48867"/>
                </a:cubicBezTo>
                <a:cubicBezTo>
                  <a:pt x="246698" y="46105"/>
                  <a:pt x="245660" y="42752"/>
                  <a:pt x="245745" y="39342"/>
                </a:cubicBezTo>
                <a:cubicBezTo>
                  <a:pt x="245631" y="34999"/>
                  <a:pt x="247355" y="30808"/>
                  <a:pt x="250508" y="27817"/>
                </a:cubicBezTo>
                <a:cubicBezTo>
                  <a:pt x="253699" y="24760"/>
                  <a:pt x="257994" y="23112"/>
                  <a:pt x="262414" y="23245"/>
                </a:cubicBezTo>
                <a:close/>
                <a:moveTo>
                  <a:pt x="19813" y="23245"/>
                </a:moveTo>
                <a:cubicBezTo>
                  <a:pt x="26146" y="23845"/>
                  <a:pt x="32005" y="26836"/>
                  <a:pt x="36196" y="31627"/>
                </a:cubicBezTo>
                <a:lnTo>
                  <a:pt x="31147" y="36771"/>
                </a:lnTo>
                <a:cubicBezTo>
                  <a:pt x="28023" y="33256"/>
                  <a:pt x="23651" y="31104"/>
                  <a:pt x="18955" y="30770"/>
                </a:cubicBezTo>
                <a:cubicBezTo>
                  <a:pt x="16526" y="30732"/>
                  <a:pt x="14174" y="31618"/>
                  <a:pt x="12383" y="33247"/>
                </a:cubicBezTo>
                <a:cubicBezTo>
                  <a:pt x="10697" y="34704"/>
                  <a:pt x="9725" y="36828"/>
                  <a:pt x="9716" y="39057"/>
                </a:cubicBezTo>
                <a:cubicBezTo>
                  <a:pt x="9802" y="41152"/>
                  <a:pt x="10564" y="43162"/>
                  <a:pt x="11907" y="44772"/>
                </a:cubicBezTo>
                <a:cubicBezTo>
                  <a:pt x="14688" y="47439"/>
                  <a:pt x="17907" y="49601"/>
                  <a:pt x="21432" y="51154"/>
                </a:cubicBezTo>
                <a:cubicBezTo>
                  <a:pt x="25928" y="53201"/>
                  <a:pt x="29947" y="56145"/>
                  <a:pt x="33243" y="59821"/>
                </a:cubicBezTo>
                <a:cubicBezTo>
                  <a:pt x="35291" y="62574"/>
                  <a:pt x="36396" y="65917"/>
                  <a:pt x="36386" y="69346"/>
                </a:cubicBezTo>
                <a:cubicBezTo>
                  <a:pt x="36443" y="74128"/>
                  <a:pt x="34510" y="78710"/>
                  <a:pt x="31052" y="82015"/>
                </a:cubicBezTo>
                <a:cubicBezTo>
                  <a:pt x="27594" y="85453"/>
                  <a:pt x="22880" y="87311"/>
                  <a:pt x="18003" y="87158"/>
                </a:cubicBezTo>
                <a:cubicBezTo>
                  <a:pt x="14507" y="87158"/>
                  <a:pt x="11059" y="86377"/>
                  <a:pt x="7906" y="84872"/>
                </a:cubicBezTo>
                <a:cubicBezTo>
                  <a:pt x="4820" y="83405"/>
                  <a:pt x="2124" y="81262"/>
                  <a:pt x="0" y="78586"/>
                </a:cubicBezTo>
                <a:lnTo>
                  <a:pt x="4954" y="72966"/>
                </a:lnTo>
                <a:cubicBezTo>
                  <a:pt x="7954" y="76995"/>
                  <a:pt x="12602" y="79472"/>
                  <a:pt x="17622" y="79729"/>
                </a:cubicBezTo>
                <a:cubicBezTo>
                  <a:pt x="20574" y="79814"/>
                  <a:pt x="23432" y="78757"/>
                  <a:pt x="25623" y="76776"/>
                </a:cubicBezTo>
                <a:cubicBezTo>
                  <a:pt x="27718" y="74985"/>
                  <a:pt x="28928" y="72385"/>
                  <a:pt x="28956" y="69632"/>
                </a:cubicBezTo>
                <a:cubicBezTo>
                  <a:pt x="28937" y="67441"/>
                  <a:pt x="28166" y="65317"/>
                  <a:pt x="26766" y="63631"/>
                </a:cubicBezTo>
                <a:cubicBezTo>
                  <a:pt x="23956" y="60974"/>
                  <a:pt x="20746" y="58793"/>
                  <a:pt x="17241" y="57154"/>
                </a:cubicBezTo>
                <a:cubicBezTo>
                  <a:pt x="12973" y="55230"/>
                  <a:pt x="9163" y="52401"/>
                  <a:pt x="6097" y="48868"/>
                </a:cubicBezTo>
                <a:cubicBezTo>
                  <a:pt x="4096" y="46105"/>
                  <a:pt x="3058" y="42753"/>
                  <a:pt x="3144" y="39343"/>
                </a:cubicBezTo>
                <a:cubicBezTo>
                  <a:pt x="2991" y="34990"/>
                  <a:pt x="4725" y="30789"/>
                  <a:pt x="7906" y="27817"/>
                </a:cubicBezTo>
                <a:cubicBezTo>
                  <a:pt x="11088" y="24741"/>
                  <a:pt x="15383" y="23083"/>
                  <a:pt x="19813" y="23245"/>
                </a:cubicBezTo>
                <a:close/>
                <a:moveTo>
                  <a:pt x="857726" y="23150"/>
                </a:moveTo>
                <a:cubicBezTo>
                  <a:pt x="860612" y="23141"/>
                  <a:pt x="863460" y="23722"/>
                  <a:pt x="866108" y="24865"/>
                </a:cubicBezTo>
                <a:cubicBezTo>
                  <a:pt x="868594" y="25865"/>
                  <a:pt x="870813" y="27427"/>
                  <a:pt x="872585" y="29437"/>
                </a:cubicBezTo>
                <a:cubicBezTo>
                  <a:pt x="874576" y="31885"/>
                  <a:pt x="876071" y="34695"/>
                  <a:pt x="876966" y="37724"/>
                </a:cubicBezTo>
                <a:cubicBezTo>
                  <a:pt x="879157" y="33352"/>
                  <a:pt x="882443" y="29608"/>
                  <a:pt x="886491" y="26865"/>
                </a:cubicBezTo>
                <a:cubicBezTo>
                  <a:pt x="890235" y="24436"/>
                  <a:pt x="894607" y="23141"/>
                  <a:pt x="899065" y="23150"/>
                </a:cubicBezTo>
                <a:cubicBezTo>
                  <a:pt x="903008" y="23065"/>
                  <a:pt x="906894" y="24160"/>
                  <a:pt x="910209" y="26294"/>
                </a:cubicBezTo>
                <a:cubicBezTo>
                  <a:pt x="913438" y="28446"/>
                  <a:pt x="915933" y="31542"/>
                  <a:pt x="917352" y="35152"/>
                </a:cubicBezTo>
                <a:cubicBezTo>
                  <a:pt x="919219" y="40667"/>
                  <a:pt x="920029" y="46486"/>
                  <a:pt x="919734" y="52297"/>
                </a:cubicBezTo>
                <a:lnTo>
                  <a:pt x="919734" y="85444"/>
                </a:lnTo>
                <a:lnTo>
                  <a:pt x="911733" y="85444"/>
                </a:lnTo>
                <a:lnTo>
                  <a:pt x="911733" y="52297"/>
                </a:lnTo>
                <a:cubicBezTo>
                  <a:pt x="911990" y="47772"/>
                  <a:pt x="911504" y="43239"/>
                  <a:pt x="910304" y="38867"/>
                </a:cubicBezTo>
                <a:cubicBezTo>
                  <a:pt x="909428" y="36419"/>
                  <a:pt x="907751" y="34333"/>
                  <a:pt x="905541" y="32961"/>
                </a:cubicBezTo>
                <a:cubicBezTo>
                  <a:pt x="903170" y="31418"/>
                  <a:pt x="900369" y="30646"/>
                  <a:pt x="897541" y="30770"/>
                </a:cubicBezTo>
                <a:cubicBezTo>
                  <a:pt x="893807" y="30713"/>
                  <a:pt x="890159" y="31885"/>
                  <a:pt x="887158" y="34104"/>
                </a:cubicBezTo>
                <a:cubicBezTo>
                  <a:pt x="884034" y="36304"/>
                  <a:pt x="881643" y="39390"/>
                  <a:pt x="880300" y="42962"/>
                </a:cubicBezTo>
                <a:cubicBezTo>
                  <a:pt x="878500" y="49144"/>
                  <a:pt x="877757" y="55583"/>
                  <a:pt x="878109" y="62012"/>
                </a:cubicBezTo>
                <a:lnTo>
                  <a:pt x="878109" y="85825"/>
                </a:lnTo>
                <a:lnTo>
                  <a:pt x="870394" y="85825"/>
                </a:lnTo>
                <a:lnTo>
                  <a:pt x="870394" y="54678"/>
                </a:lnTo>
                <a:cubicBezTo>
                  <a:pt x="870623" y="49687"/>
                  <a:pt x="870175" y="44686"/>
                  <a:pt x="869061" y="39819"/>
                </a:cubicBezTo>
                <a:cubicBezTo>
                  <a:pt x="868194" y="37238"/>
                  <a:pt x="866527" y="34999"/>
                  <a:pt x="864298" y="33437"/>
                </a:cubicBezTo>
                <a:cubicBezTo>
                  <a:pt x="861888" y="31875"/>
                  <a:pt x="859069" y="31075"/>
                  <a:pt x="856202" y="31151"/>
                </a:cubicBezTo>
                <a:cubicBezTo>
                  <a:pt x="852554" y="31142"/>
                  <a:pt x="848991" y="32275"/>
                  <a:pt x="846010" y="34390"/>
                </a:cubicBezTo>
                <a:cubicBezTo>
                  <a:pt x="842867" y="36552"/>
                  <a:pt x="840447" y="39600"/>
                  <a:pt x="839057" y="43153"/>
                </a:cubicBezTo>
                <a:cubicBezTo>
                  <a:pt x="837276" y="48620"/>
                  <a:pt x="836504" y="54364"/>
                  <a:pt x="836771" y="60107"/>
                </a:cubicBezTo>
                <a:lnTo>
                  <a:pt x="836771" y="85825"/>
                </a:lnTo>
                <a:lnTo>
                  <a:pt x="828960" y="85825"/>
                </a:lnTo>
                <a:lnTo>
                  <a:pt x="829056" y="24674"/>
                </a:lnTo>
                <a:lnTo>
                  <a:pt x="836866" y="24674"/>
                </a:lnTo>
                <a:lnTo>
                  <a:pt x="836866" y="35152"/>
                </a:lnTo>
                <a:cubicBezTo>
                  <a:pt x="839105" y="31828"/>
                  <a:pt x="841953" y="28951"/>
                  <a:pt x="845248" y="26675"/>
                </a:cubicBezTo>
                <a:cubicBezTo>
                  <a:pt x="849011" y="24379"/>
                  <a:pt x="853325" y="23160"/>
                  <a:pt x="857726" y="23150"/>
                </a:cubicBezTo>
                <a:close/>
                <a:moveTo>
                  <a:pt x="321373" y="23149"/>
                </a:moveTo>
                <a:cubicBezTo>
                  <a:pt x="324259" y="23140"/>
                  <a:pt x="327107" y="23721"/>
                  <a:pt x="329755" y="24864"/>
                </a:cubicBezTo>
                <a:cubicBezTo>
                  <a:pt x="332222" y="25893"/>
                  <a:pt x="334442" y="27455"/>
                  <a:pt x="336232" y="29436"/>
                </a:cubicBezTo>
                <a:cubicBezTo>
                  <a:pt x="338194" y="31903"/>
                  <a:pt x="339671" y="34713"/>
                  <a:pt x="340614" y="37723"/>
                </a:cubicBezTo>
                <a:cubicBezTo>
                  <a:pt x="342804" y="33351"/>
                  <a:pt x="346091" y="29608"/>
                  <a:pt x="350139" y="26864"/>
                </a:cubicBezTo>
                <a:cubicBezTo>
                  <a:pt x="353882" y="24435"/>
                  <a:pt x="358254" y="23140"/>
                  <a:pt x="362712" y="23149"/>
                </a:cubicBezTo>
                <a:cubicBezTo>
                  <a:pt x="366655" y="23083"/>
                  <a:pt x="370532" y="24178"/>
                  <a:pt x="373856" y="26293"/>
                </a:cubicBezTo>
                <a:cubicBezTo>
                  <a:pt x="377047" y="28493"/>
                  <a:pt x="379523" y="31570"/>
                  <a:pt x="381000" y="35151"/>
                </a:cubicBezTo>
                <a:cubicBezTo>
                  <a:pt x="382781" y="40685"/>
                  <a:pt x="383552" y="46486"/>
                  <a:pt x="383286" y="52296"/>
                </a:cubicBezTo>
                <a:lnTo>
                  <a:pt x="383286" y="85443"/>
                </a:lnTo>
                <a:lnTo>
                  <a:pt x="375380" y="85443"/>
                </a:lnTo>
                <a:lnTo>
                  <a:pt x="375380" y="52296"/>
                </a:lnTo>
                <a:cubicBezTo>
                  <a:pt x="375637" y="47772"/>
                  <a:pt x="375152" y="43238"/>
                  <a:pt x="373951" y="38866"/>
                </a:cubicBezTo>
                <a:cubicBezTo>
                  <a:pt x="373046" y="36437"/>
                  <a:pt x="371370" y="34360"/>
                  <a:pt x="369189" y="32960"/>
                </a:cubicBezTo>
                <a:cubicBezTo>
                  <a:pt x="366808" y="31436"/>
                  <a:pt x="364017" y="30674"/>
                  <a:pt x="361188" y="30769"/>
                </a:cubicBezTo>
                <a:cubicBezTo>
                  <a:pt x="357454" y="30712"/>
                  <a:pt x="353806" y="31884"/>
                  <a:pt x="350806" y="34103"/>
                </a:cubicBezTo>
                <a:cubicBezTo>
                  <a:pt x="347681" y="36303"/>
                  <a:pt x="345291" y="39390"/>
                  <a:pt x="343948" y="42961"/>
                </a:cubicBezTo>
                <a:cubicBezTo>
                  <a:pt x="342100" y="49134"/>
                  <a:pt x="341357" y="55582"/>
                  <a:pt x="341757" y="62011"/>
                </a:cubicBezTo>
                <a:lnTo>
                  <a:pt x="341757" y="85824"/>
                </a:lnTo>
                <a:lnTo>
                  <a:pt x="333946" y="85824"/>
                </a:lnTo>
                <a:lnTo>
                  <a:pt x="333946" y="54677"/>
                </a:lnTo>
                <a:cubicBezTo>
                  <a:pt x="334213" y="49677"/>
                  <a:pt x="333727" y="44676"/>
                  <a:pt x="332518" y="39818"/>
                </a:cubicBezTo>
                <a:cubicBezTo>
                  <a:pt x="331679" y="37218"/>
                  <a:pt x="330003" y="34980"/>
                  <a:pt x="327755" y="33436"/>
                </a:cubicBezTo>
                <a:cubicBezTo>
                  <a:pt x="325345" y="31874"/>
                  <a:pt x="322526" y="31074"/>
                  <a:pt x="319659" y="31150"/>
                </a:cubicBezTo>
                <a:cubicBezTo>
                  <a:pt x="316039" y="31141"/>
                  <a:pt x="312505" y="32274"/>
                  <a:pt x="309562" y="34389"/>
                </a:cubicBezTo>
                <a:cubicBezTo>
                  <a:pt x="306419" y="36551"/>
                  <a:pt x="304000" y="39599"/>
                  <a:pt x="302609" y="43152"/>
                </a:cubicBezTo>
                <a:cubicBezTo>
                  <a:pt x="300828" y="48619"/>
                  <a:pt x="300056" y="54363"/>
                  <a:pt x="300323" y="60107"/>
                </a:cubicBezTo>
                <a:lnTo>
                  <a:pt x="300323" y="85824"/>
                </a:lnTo>
                <a:lnTo>
                  <a:pt x="292512" y="85824"/>
                </a:lnTo>
                <a:lnTo>
                  <a:pt x="292703" y="24674"/>
                </a:lnTo>
                <a:lnTo>
                  <a:pt x="300514" y="24674"/>
                </a:lnTo>
                <a:lnTo>
                  <a:pt x="300514" y="35151"/>
                </a:lnTo>
                <a:cubicBezTo>
                  <a:pt x="302752" y="31827"/>
                  <a:pt x="305600" y="28950"/>
                  <a:pt x="308895" y="26674"/>
                </a:cubicBezTo>
                <a:cubicBezTo>
                  <a:pt x="312648" y="24359"/>
                  <a:pt x="316963" y="23140"/>
                  <a:pt x="321373" y="23149"/>
                </a:cubicBezTo>
                <a:close/>
                <a:moveTo>
                  <a:pt x="508635" y="22959"/>
                </a:moveTo>
                <a:cubicBezTo>
                  <a:pt x="512921" y="22883"/>
                  <a:pt x="517131" y="24073"/>
                  <a:pt x="520731" y="26388"/>
                </a:cubicBezTo>
                <a:cubicBezTo>
                  <a:pt x="524237" y="28703"/>
                  <a:pt x="526961" y="32017"/>
                  <a:pt x="528542" y="35913"/>
                </a:cubicBezTo>
                <a:cubicBezTo>
                  <a:pt x="530475" y="41809"/>
                  <a:pt x="531314" y="48000"/>
                  <a:pt x="531018" y="54201"/>
                </a:cubicBezTo>
                <a:lnTo>
                  <a:pt x="531018" y="85443"/>
                </a:lnTo>
                <a:lnTo>
                  <a:pt x="523208" y="85443"/>
                </a:lnTo>
                <a:lnTo>
                  <a:pt x="523208" y="56868"/>
                </a:lnTo>
                <a:cubicBezTo>
                  <a:pt x="523379" y="52182"/>
                  <a:pt x="523094" y="47495"/>
                  <a:pt x="522351" y="42866"/>
                </a:cubicBezTo>
                <a:cubicBezTo>
                  <a:pt x="521789" y="39171"/>
                  <a:pt x="519931" y="35799"/>
                  <a:pt x="517112" y="33341"/>
                </a:cubicBezTo>
                <a:cubicBezTo>
                  <a:pt x="514216" y="31217"/>
                  <a:pt x="510692" y="30150"/>
                  <a:pt x="507111" y="30293"/>
                </a:cubicBezTo>
                <a:cubicBezTo>
                  <a:pt x="502415" y="30255"/>
                  <a:pt x="497872" y="31951"/>
                  <a:pt x="494347" y="35056"/>
                </a:cubicBezTo>
                <a:cubicBezTo>
                  <a:pt x="490709" y="37989"/>
                  <a:pt x="488127" y="42038"/>
                  <a:pt x="487013" y="46581"/>
                </a:cubicBezTo>
                <a:cubicBezTo>
                  <a:pt x="486060" y="52048"/>
                  <a:pt x="485670" y="57601"/>
                  <a:pt x="485870" y="63154"/>
                </a:cubicBezTo>
                <a:lnTo>
                  <a:pt x="485870" y="85443"/>
                </a:lnTo>
                <a:lnTo>
                  <a:pt x="478059" y="85443"/>
                </a:lnTo>
                <a:lnTo>
                  <a:pt x="478059" y="24673"/>
                </a:lnTo>
                <a:lnTo>
                  <a:pt x="485870" y="24673"/>
                </a:lnTo>
                <a:lnTo>
                  <a:pt x="485870" y="35532"/>
                </a:lnTo>
                <a:cubicBezTo>
                  <a:pt x="488623" y="31665"/>
                  <a:pt x="492166" y="28417"/>
                  <a:pt x="496252" y="26007"/>
                </a:cubicBezTo>
                <a:cubicBezTo>
                  <a:pt x="500062" y="23988"/>
                  <a:pt x="504320" y="22940"/>
                  <a:pt x="508635" y="22959"/>
                </a:cubicBezTo>
                <a:close/>
                <a:moveTo>
                  <a:pt x="599218" y="22769"/>
                </a:moveTo>
                <a:cubicBezTo>
                  <a:pt x="603914" y="22712"/>
                  <a:pt x="608553" y="23788"/>
                  <a:pt x="612744" y="25913"/>
                </a:cubicBezTo>
                <a:cubicBezTo>
                  <a:pt x="616954" y="28227"/>
                  <a:pt x="620573" y="31485"/>
                  <a:pt x="623316" y="35438"/>
                </a:cubicBezTo>
                <a:lnTo>
                  <a:pt x="623316" y="24674"/>
                </a:lnTo>
                <a:lnTo>
                  <a:pt x="631127" y="24674"/>
                </a:lnTo>
                <a:lnTo>
                  <a:pt x="631127" y="85444"/>
                </a:lnTo>
                <a:lnTo>
                  <a:pt x="623412" y="85444"/>
                </a:lnTo>
                <a:lnTo>
                  <a:pt x="623412" y="74966"/>
                </a:lnTo>
                <a:cubicBezTo>
                  <a:pt x="620449" y="78700"/>
                  <a:pt x="616716" y="81758"/>
                  <a:pt x="612458" y="83920"/>
                </a:cubicBezTo>
                <a:cubicBezTo>
                  <a:pt x="608295" y="86015"/>
                  <a:pt x="603685" y="87063"/>
                  <a:pt x="599028" y="86968"/>
                </a:cubicBezTo>
                <a:cubicBezTo>
                  <a:pt x="590684" y="87015"/>
                  <a:pt x="582702" y="83558"/>
                  <a:pt x="577025" y="77443"/>
                </a:cubicBezTo>
                <a:cubicBezTo>
                  <a:pt x="570862" y="71480"/>
                  <a:pt x="567414" y="63251"/>
                  <a:pt x="567500" y="54678"/>
                </a:cubicBezTo>
                <a:cubicBezTo>
                  <a:pt x="567424" y="46220"/>
                  <a:pt x="570872" y="38105"/>
                  <a:pt x="577025" y="32294"/>
                </a:cubicBezTo>
                <a:cubicBezTo>
                  <a:pt x="582740" y="26122"/>
                  <a:pt x="590808" y="22655"/>
                  <a:pt x="599218" y="22769"/>
                </a:cubicBezTo>
                <a:close/>
                <a:moveTo>
                  <a:pt x="428911" y="22769"/>
                </a:moveTo>
                <a:cubicBezTo>
                  <a:pt x="433607" y="22712"/>
                  <a:pt x="438246" y="23788"/>
                  <a:pt x="442437" y="25912"/>
                </a:cubicBezTo>
                <a:cubicBezTo>
                  <a:pt x="446647" y="28227"/>
                  <a:pt x="450266" y="31484"/>
                  <a:pt x="453009" y="35437"/>
                </a:cubicBezTo>
                <a:lnTo>
                  <a:pt x="453009" y="24674"/>
                </a:lnTo>
                <a:lnTo>
                  <a:pt x="460820" y="24674"/>
                </a:lnTo>
                <a:lnTo>
                  <a:pt x="460820" y="85443"/>
                </a:lnTo>
                <a:lnTo>
                  <a:pt x="453105" y="85443"/>
                </a:lnTo>
                <a:lnTo>
                  <a:pt x="453105" y="74966"/>
                </a:lnTo>
                <a:cubicBezTo>
                  <a:pt x="450162" y="78719"/>
                  <a:pt x="446418" y="81786"/>
                  <a:pt x="442151" y="83919"/>
                </a:cubicBezTo>
                <a:cubicBezTo>
                  <a:pt x="437988" y="86015"/>
                  <a:pt x="433378" y="87063"/>
                  <a:pt x="428721" y="86967"/>
                </a:cubicBezTo>
                <a:cubicBezTo>
                  <a:pt x="420377" y="87015"/>
                  <a:pt x="412395" y="83557"/>
                  <a:pt x="406718" y="77442"/>
                </a:cubicBezTo>
                <a:cubicBezTo>
                  <a:pt x="400555" y="71480"/>
                  <a:pt x="397107" y="63250"/>
                  <a:pt x="397193" y="54677"/>
                </a:cubicBezTo>
                <a:cubicBezTo>
                  <a:pt x="397155" y="46229"/>
                  <a:pt x="400603" y="38132"/>
                  <a:pt x="406718" y="32294"/>
                </a:cubicBezTo>
                <a:cubicBezTo>
                  <a:pt x="412452" y="26141"/>
                  <a:pt x="420501" y="22683"/>
                  <a:pt x="428911" y="22769"/>
                </a:cubicBezTo>
                <a:close/>
                <a:moveTo>
                  <a:pt x="48863" y="1529"/>
                </a:moveTo>
                <a:lnTo>
                  <a:pt x="56674" y="1529"/>
                </a:lnTo>
                <a:lnTo>
                  <a:pt x="56674" y="85730"/>
                </a:lnTo>
                <a:lnTo>
                  <a:pt x="48863" y="85730"/>
                </a:lnTo>
                <a:close/>
                <a:moveTo>
                  <a:pt x="148209" y="1147"/>
                </a:moveTo>
                <a:lnTo>
                  <a:pt x="156020" y="1528"/>
                </a:lnTo>
                <a:lnTo>
                  <a:pt x="156020" y="85729"/>
                </a:lnTo>
                <a:lnTo>
                  <a:pt x="148305" y="85729"/>
                </a:lnTo>
                <a:lnTo>
                  <a:pt x="148305" y="75251"/>
                </a:lnTo>
                <a:cubicBezTo>
                  <a:pt x="145342" y="78985"/>
                  <a:pt x="141609" y="82042"/>
                  <a:pt x="137351" y="84205"/>
                </a:cubicBezTo>
                <a:cubicBezTo>
                  <a:pt x="133188" y="86300"/>
                  <a:pt x="128578" y="87348"/>
                  <a:pt x="123921" y="87253"/>
                </a:cubicBezTo>
                <a:cubicBezTo>
                  <a:pt x="115577" y="87300"/>
                  <a:pt x="107595" y="83843"/>
                  <a:pt x="101918" y="77728"/>
                </a:cubicBezTo>
                <a:cubicBezTo>
                  <a:pt x="95755" y="71765"/>
                  <a:pt x="92307" y="63535"/>
                  <a:pt x="92393" y="54963"/>
                </a:cubicBezTo>
                <a:cubicBezTo>
                  <a:pt x="92355" y="46514"/>
                  <a:pt x="95803" y="38418"/>
                  <a:pt x="101918" y="32579"/>
                </a:cubicBezTo>
                <a:cubicBezTo>
                  <a:pt x="107633" y="26407"/>
                  <a:pt x="115701" y="22940"/>
                  <a:pt x="124111" y="23054"/>
                </a:cubicBezTo>
                <a:cubicBezTo>
                  <a:pt x="128807" y="22997"/>
                  <a:pt x="133446" y="24073"/>
                  <a:pt x="137637" y="26197"/>
                </a:cubicBezTo>
                <a:cubicBezTo>
                  <a:pt x="141847" y="28512"/>
                  <a:pt x="145466" y="31769"/>
                  <a:pt x="148209" y="35722"/>
                </a:cubicBezTo>
                <a:close/>
                <a:moveTo>
                  <a:pt x="550450" y="4"/>
                </a:moveTo>
                <a:cubicBezTo>
                  <a:pt x="552183" y="-63"/>
                  <a:pt x="553850" y="633"/>
                  <a:pt x="555022" y="1909"/>
                </a:cubicBezTo>
                <a:cubicBezTo>
                  <a:pt x="556260" y="3109"/>
                  <a:pt x="556946" y="4757"/>
                  <a:pt x="556927" y="6481"/>
                </a:cubicBezTo>
                <a:cubicBezTo>
                  <a:pt x="556927" y="8167"/>
                  <a:pt x="556241" y="9786"/>
                  <a:pt x="555022" y="10958"/>
                </a:cubicBezTo>
                <a:cubicBezTo>
                  <a:pt x="553822" y="12196"/>
                  <a:pt x="552174" y="12882"/>
                  <a:pt x="550450" y="12863"/>
                </a:cubicBezTo>
                <a:cubicBezTo>
                  <a:pt x="548764" y="12863"/>
                  <a:pt x="547144" y="12177"/>
                  <a:pt x="545973" y="10958"/>
                </a:cubicBezTo>
                <a:cubicBezTo>
                  <a:pt x="544754" y="9786"/>
                  <a:pt x="544068" y="8167"/>
                  <a:pt x="544068" y="6481"/>
                </a:cubicBezTo>
                <a:cubicBezTo>
                  <a:pt x="544049" y="4757"/>
                  <a:pt x="544735" y="3109"/>
                  <a:pt x="545973" y="1909"/>
                </a:cubicBezTo>
                <a:cubicBezTo>
                  <a:pt x="547116" y="652"/>
                  <a:pt x="548754" y="-44"/>
                  <a:pt x="550450" y="4"/>
                </a:cubicBezTo>
                <a:close/>
                <a:moveTo>
                  <a:pt x="75628" y="4"/>
                </a:moveTo>
                <a:cubicBezTo>
                  <a:pt x="77362" y="-63"/>
                  <a:pt x="79029" y="633"/>
                  <a:pt x="80200" y="1909"/>
                </a:cubicBezTo>
                <a:cubicBezTo>
                  <a:pt x="81439" y="3109"/>
                  <a:pt x="82124" y="4757"/>
                  <a:pt x="82105" y="6481"/>
                </a:cubicBezTo>
                <a:cubicBezTo>
                  <a:pt x="82105" y="8167"/>
                  <a:pt x="81420" y="9786"/>
                  <a:pt x="80200" y="10958"/>
                </a:cubicBezTo>
                <a:cubicBezTo>
                  <a:pt x="79000" y="12196"/>
                  <a:pt x="77352" y="12882"/>
                  <a:pt x="75628" y="12863"/>
                </a:cubicBezTo>
                <a:cubicBezTo>
                  <a:pt x="73942" y="12863"/>
                  <a:pt x="72323" y="12177"/>
                  <a:pt x="71152" y="10958"/>
                </a:cubicBezTo>
                <a:cubicBezTo>
                  <a:pt x="69932" y="9786"/>
                  <a:pt x="69247" y="8167"/>
                  <a:pt x="69247" y="6481"/>
                </a:cubicBezTo>
                <a:cubicBezTo>
                  <a:pt x="69228" y="4757"/>
                  <a:pt x="69913" y="3109"/>
                  <a:pt x="71152" y="1909"/>
                </a:cubicBezTo>
                <a:cubicBezTo>
                  <a:pt x="72295" y="652"/>
                  <a:pt x="73933" y="-44"/>
                  <a:pt x="75628" y="4"/>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25" name="Shape 325"/>
        <p:cNvGrpSpPr/>
        <p:nvPr/>
      </p:nvGrpSpPr>
      <p:grpSpPr>
        <a:xfrm>
          <a:off x="0" y="0"/>
          <a:ext cx="0" cy="0"/>
          <a:chOff x="0" y="0"/>
          <a:chExt cx="0" cy="0"/>
        </a:xfrm>
      </p:grpSpPr>
      <p:sp>
        <p:nvSpPr>
          <p:cNvPr id="326" name="Google Shape;326;p21"/>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Z SlidesMania - Do not remove">
  <p:cSld name="BLANK_1">
    <p:spTree>
      <p:nvGrpSpPr>
        <p:cNvPr id="327" name="Shape 327"/>
        <p:cNvGrpSpPr/>
        <p:nvPr/>
      </p:nvGrpSpPr>
      <p:grpSpPr>
        <a:xfrm>
          <a:off x="0" y="0"/>
          <a:ext cx="0" cy="0"/>
          <a:chOff x="0" y="0"/>
          <a:chExt cx="0" cy="0"/>
        </a:xfrm>
      </p:grpSpPr>
      <p:sp>
        <p:nvSpPr>
          <p:cNvPr id="328" name="Google Shape;328;p22"/>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grpSp>
        <p:nvGrpSpPr>
          <p:cNvPr id="329" name="Google Shape;329;p22"/>
          <p:cNvGrpSpPr/>
          <p:nvPr/>
        </p:nvGrpSpPr>
        <p:grpSpPr>
          <a:xfrm>
            <a:off x="0" y="0"/>
            <a:ext cx="12192000" cy="6858000"/>
            <a:chOff x="0" y="0"/>
            <a:chExt cx="12192000" cy="6858000"/>
          </a:xfrm>
        </p:grpSpPr>
        <p:sp>
          <p:nvSpPr>
            <p:cNvPr id="330" name="Google Shape;330;p22"/>
            <p:cNvSpPr/>
            <p:nvPr/>
          </p:nvSpPr>
          <p:spPr>
            <a:xfrm>
              <a:off x="0" y="0"/>
              <a:ext cx="12192000" cy="6858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22"/>
            <p:cNvSpPr txBox="1"/>
            <p:nvPr/>
          </p:nvSpPr>
          <p:spPr>
            <a:xfrm>
              <a:off x="463500" y="2858044"/>
              <a:ext cx="8956500" cy="3830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 sz="3600">
                  <a:solidFill>
                    <a:srgbClr val="3F3F3F"/>
                  </a:solidFill>
                  <a:latin typeface="Poppins"/>
                  <a:ea typeface="Poppins"/>
                  <a:cs typeface="Poppins"/>
                  <a:sym typeface="Poppins"/>
                </a:rPr>
                <a:t>Free </a:t>
              </a:r>
              <a:r>
                <a:rPr lang="en" sz="3600">
                  <a:solidFill>
                    <a:srgbClr val="3F3F3F"/>
                  </a:solidFill>
                  <a:latin typeface="Poppins"/>
                  <a:ea typeface="Poppins"/>
                  <a:cs typeface="Poppins"/>
                  <a:sym typeface="Poppins"/>
                </a:rPr>
                <a:t>themes and templates for </a:t>
              </a:r>
              <a:r>
                <a:rPr b="1" lang="en" sz="3600">
                  <a:solidFill>
                    <a:srgbClr val="3F3F3F"/>
                  </a:solidFill>
                  <a:latin typeface="Poppins"/>
                  <a:ea typeface="Poppins"/>
                  <a:cs typeface="Poppins"/>
                  <a:sym typeface="Poppins"/>
                </a:rPr>
                <a:t>Google Slides</a:t>
              </a:r>
              <a:r>
                <a:rPr lang="en" sz="3600">
                  <a:solidFill>
                    <a:srgbClr val="3F3F3F"/>
                  </a:solidFill>
                  <a:latin typeface="Poppins"/>
                  <a:ea typeface="Poppins"/>
                  <a:cs typeface="Poppins"/>
                  <a:sym typeface="Poppins"/>
                </a:rPr>
                <a:t> or </a:t>
              </a:r>
              <a:r>
                <a:rPr b="1" lang="en" sz="3600">
                  <a:solidFill>
                    <a:srgbClr val="3F3F3F"/>
                  </a:solidFill>
                  <a:latin typeface="Poppins"/>
                  <a:ea typeface="Poppins"/>
                  <a:cs typeface="Poppins"/>
                  <a:sym typeface="Poppins"/>
                </a:rPr>
                <a:t>PowerPoint</a:t>
              </a:r>
              <a:endParaRPr b="1" sz="3600">
                <a:solidFill>
                  <a:srgbClr val="3F3F3F"/>
                </a:solidFill>
                <a:latin typeface="Poppins"/>
                <a:ea typeface="Poppins"/>
                <a:cs typeface="Poppins"/>
                <a:sym typeface="Poppins"/>
              </a:endParaRPr>
            </a:p>
            <a:p>
              <a:pPr indent="0" lvl="0" marL="0" marR="0" rtl="0" algn="l">
                <a:spcBef>
                  <a:spcPts val="0"/>
                </a:spcBef>
                <a:spcAft>
                  <a:spcPts val="0"/>
                </a:spcAft>
                <a:buNone/>
              </a:pPr>
              <a:r>
                <a:t/>
              </a:r>
              <a:endParaRPr b="1" sz="3600">
                <a:solidFill>
                  <a:srgbClr val="3F3F3F"/>
                </a:solidFill>
                <a:latin typeface="Poppins"/>
                <a:ea typeface="Poppins"/>
                <a:cs typeface="Poppins"/>
                <a:sym typeface="Poppins"/>
              </a:endParaRPr>
            </a:p>
            <a:p>
              <a:pPr indent="0" lvl="0" marL="0" marR="0" rtl="0" algn="l">
                <a:spcBef>
                  <a:spcPts val="0"/>
                </a:spcBef>
                <a:spcAft>
                  <a:spcPts val="0"/>
                </a:spcAft>
                <a:buNone/>
              </a:pPr>
              <a:r>
                <a:t/>
              </a:r>
              <a:endParaRPr b="1" sz="3600">
                <a:solidFill>
                  <a:srgbClr val="3F3F3F"/>
                </a:solidFill>
                <a:latin typeface="Poppins"/>
                <a:ea typeface="Poppins"/>
                <a:cs typeface="Poppins"/>
                <a:sym typeface="Poppins"/>
              </a:endParaRPr>
            </a:p>
            <a:p>
              <a:pPr indent="0" lvl="0" marL="0" marR="0" rtl="0" algn="l">
                <a:spcBef>
                  <a:spcPts val="0"/>
                </a:spcBef>
                <a:spcAft>
                  <a:spcPts val="0"/>
                </a:spcAft>
                <a:buNone/>
              </a:pPr>
              <a:r>
                <a:rPr b="1" lang="en" sz="3000">
                  <a:solidFill>
                    <a:srgbClr val="FFCB25"/>
                  </a:solidFill>
                  <a:latin typeface="Poppins"/>
                  <a:ea typeface="Poppins"/>
                  <a:cs typeface="Poppins"/>
                  <a:sym typeface="Poppins"/>
                </a:rPr>
                <a:t>NOT to be sold as is or modified!</a:t>
              </a:r>
              <a:endParaRPr b="1" sz="3000">
                <a:solidFill>
                  <a:srgbClr val="FFCB25"/>
                </a:solidFill>
                <a:latin typeface="Poppins"/>
                <a:ea typeface="Poppins"/>
                <a:cs typeface="Poppins"/>
                <a:sym typeface="Poppins"/>
              </a:endParaRPr>
            </a:p>
            <a:p>
              <a:pPr indent="0" lvl="0" marL="0" rtl="0" algn="l">
                <a:spcBef>
                  <a:spcPts val="0"/>
                </a:spcBef>
                <a:spcAft>
                  <a:spcPts val="0"/>
                </a:spcAft>
                <a:buNone/>
              </a:pPr>
              <a:r>
                <a:rPr lang="en" sz="2700">
                  <a:solidFill>
                    <a:srgbClr val="3F3F3F"/>
                  </a:solidFill>
                  <a:latin typeface="Poppins"/>
                  <a:ea typeface="Poppins"/>
                  <a:cs typeface="Poppins"/>
                  <a:sym typeface="Poppins"/>
                </a:rPr>
                <a:t>Read </a:t>
              </a:r>
              <a:r>
                <a:rPr lang="en" sz="2700" u="sng">
                  <a:solidFill>
                    <a:srgbClr val="3F3F3F"/>
                  </a:solidFill>
                  <a:latin typeface="Poppins"/>
                  <a:ea typeface="Poppins"/>
                  <a:cs typeface="Poppins"/>
                  <a:sym typeface="Poppins"/>
                  <a:hlinkClick r:id="rId2">
                    <a:extLst>
                      <a:ext uri="{A12FA001-AC4F-418D-AE19-62706E023703}">
                        <ahyp:hlinkClr val="tx"/>
                      </a:ext>
                    </a:extLst>
                  </a:hlinkClick>
                </a:rPr>
                <a:t>FAQ</a:t>
              </a:r>
              <a:r>
                <a:rPr b="1" lang="en" sz="4400">
                  <a:solidFill>
                    <a:srgbClr val="FFCB25"/>
                  </a:solidFill>
                  <a:latin typeface="Poppins"/>
                  <a:ea typeface="Poppins"/>
                  <a:cs typeface="Poppins"/>
                  <a:sym typeface="Poppins"/>
                </a:rPr>
                <a:t> </a:t>
              </a:r>
              <a:r>
                <a:rPr lang="en" sz="2700">
                  <a:solidFill>
                    <a:srgbClr val="3F3F3F"/>
                  </a:solidFill>
                  <a:latin typeface="Poppins"/>
                  <a:ea typeface="Poppins"/>
                  <a:cs typeface="Poppins"/>
                  <a:sym typeface="Poppins"/>
                </a:rPr>
                <a:t>on slidesmania.com</a:t>
              </a:r>
              <a:endParaRPr sz="2700">
                <a:solidFill>
                  <a:srgbClr val="3F3F3F"/>
                </a:solidFill>
                <a:latin typeface="Poppins"/>
                <a:ea typeface="Poppins"/>
                <a:cs typeface="Poppins"/>
                <a:sym typeface="Poppins"/>
              </a:endParaRPr>
            </a:p>
            <a:p>
              <a:pPr indent="0" lvl="0" marL="0" rtl="0" algn="l">
                <a:spcBef>
                  <a:spcPts val="0"/>
                </a:spcBef>
                <a:spcAft>
                  <a:spcPts val="0"/>
                </a:spcAft>
                <a:buNone/>
              </a:pPr>
              <a:r>
                <a:rPr lang="en" sz="2000">
                  <a:solidFill>
                    <a:srgbClr val="3F3F3F"/>
                  </a:solidFill>
                  <a:latin typeface="Poppins"/>
                  <a:ea typeface="Poppins"/>
                  <a:cs typeface="Poppins"/>
                  <a:sym typeface="Poppins"/>
                </a:rPr>
                <a:t>Do not remove the slidesmania.com text on the sides.</a:t>
              </a:r>
              <a:endParaRPr sz="2000">
                <a:solidFill>
                  <a:srgbClr val="3F3F3F"/>
                </a:solidFill>
                <a:latin typeface="Poppins"/>
                <a:ea typeface="Poppins"/>
                <a:cs typeface="Poppins"/>
                <a:sym typeface="Poppins"/>
              </a:endParaRPr>
            </a:p>
          </p:txBody>
        </p:sp>
        <p:cxnSp>
          <p:nvCxnSpPr>
            <p:cNvPr id="332" name="Google Shape;332;p22"/>
            <p:cNvCxnSpPr/>
            <p:nvPr/>
          </p:nvCxnSpPr>
          <p:spPr>
            <a:xfrm>
              <a:off x="10423367" y="5688858"/>
              <a:ext cx="1495200" cy="12900"/>
            </a:xfrm>
            <a:prstGeom prst="straightConnector1">
              <a:avLst/>
            </a:prstGeom>
            <a:noFill/>
            <a:ln cap="flat" cmpd="sng" w="38100">
              <a:solidFill>
                <a:srgbClr val="FFCB25"/>
              </a:solidFill>
              <a:prstDash val="solid"/>
              <a:round/>
              <a:headEnd len="med" w="med" type="none"/>
              <a:tailEnd len="med" w="med" type="none"/>
            </a:ln>
          </p:spPr>
        </p:cxnSp>
        <p:pic>
          <p:nvPicPr>
            <p:cNvPr id="333" name="Google Shape;333;p22">
              <a:hlinkClick r:id="rId3"/>
            </p:cNvPr>
            <p:cNvPicPr preferRelativeResize="0"/>
            <p:nvPr/>
          </p:nvPicPr>
          <p:blipFill>
            <a:blip r:embed="rId4">
              <a:alphaModFix/>
            </a:blip>
            <a:stretch>
              <a:fillRect/>
            </a:stretch>
          </p:blipFill>
          <p:spPr>
            <a:xfrm>
              <a:off x="8982558" y="5912306"/>
              <a:ext cx="713232" cy="637863"/>
            </a:xfrm>
            <a:prstGeom prst="rect">
              <a:avLst/>
            </a:prstGeom>
            <a:noFill/>
            <a:ln>
              <a:noFill/>
            </a:ln>
          </p:spPr>
        </p:pic>
        <p:pic>
          <p:nvPicPr>
            <p:cNvPr id="334" name="Google Shape;334;p22">
              <a:hlinkClick r:id="rId5"/>
            </p:cNvPr>
            <p:cNvPicPr preferRelativeResize="0"/>
            <p:nvPr/>
          </p:nvPicPr>
          <p:blipFill>
            <a:blip r:embed="rId6">
              <a:alphaModFix/>
            </a:blip>
            <a:stretch>
              <a:fillRect/>
            </a:stretch>
          </p:blipFill>
          <p:spPr>
            <a:xfrm>
              <a:off x="9764428" y="5916798"/>
              <a:ext cx="708660" cy="628879"/>
            </a:xfrm>
            <a:prstGeom prst="rect">
              <a:avLst/>
            </a:prstGeom>
            <a:noFill/>
            <a:ln>
              <a:noFill/>
            </a:ln>
          </p:spPr>
        </p:pic>
        <p:pic>
          <p:nvPicPr>
            <p:cNvPr id="335" name="Google Shape;335;p22">
              <a:hlinkClick r:id="rId7"/>
            </p:cNvPr>
            <p:cNvPicPr preferRelativeResize="0"/>
            <p:nvPr/>
          </p:nvPicPr>
          <p:blipFill>
            <a:blip r:embed="rId8">
              <a:alphaModFix/>
            </a:blip>
            <a:stretch>
              <a:fillRect/>
            </a:stretch>
          </p:blipFill>
          <p:spPr>
            <a:xfrm>
              <a:off x="10541715" y="5905569"/>
              <a:ext cx="612648" cy="624387"/>
            </a:xfrm>
            <a:prstGeom prst="rect">
              <a:avLst/>
            </a:prstGeom>
            <a:noFill/>
            <a:ln>
              <a:noFill/>
            </a:ln>
          </p:spPr>
        </p:pic>
        <p:pic>
          <p:nvPicPr>
            <p:cNvPr id="336" name="Google Shape;336;p22">
              <a:hlinkClick r:id="rId9"/>
            </p:cNvPr>
            <p:cNvPicPr preferRelativeResize="0"/>
            <p:nvPr/>
          </p:nvPicPr>
          <p:blipFill>
            <a:blip r:embed="rId10">
              <a:alphaModFix/>
            </a:blip>
            <a:stretch>
              <a:fillRect/>
            </a:stretch>
          </p:blipFill>
          <p:spPr>
            <a:xfrm>
              <a:off x="11219049" y="5916799"/>
              <a:ext cx="699516" cy="601927"/>
            </a:xfrm>
            <a:prstGeom prst="rect">
              <a:avLst/>
            </a:prstGeom>
            <a:noFill/>
            <a:ln>
              <a:noFill/>
            </a:ln>
          </p:spPr>
        </p:pic>
        <p:sp>
          <p:nvSpPr>
            <p:cNvPr id="337" name="Google Shape;337;p22"/>
            <p:cNvSpPr txBox="1"/>
            <p:nvPr/>
          </p:nvSpPr>
          <p:spPr>
            <a:xfrm>
              <a:off x="7072500" y="4813375"/>
              <a:ext cx="4915500" cy="10011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2400">
                  <a:solidFill>
                    <a:srgbClr val="252525"/>
                  </a:solidFill>
                  <a:latin typeface="Homemade Apple"/>
                  <a:ea typeface="Homemade Apple"/>
                  <a:cs typeface="Homemade Apple"/>
                  <a:sym typeface="Homemade Apple"/>
                </a:rPr>
                <a:t>Sharing is caring!</a:t>
              </a:r>
              <a:endParaRPr b="1" sz="2400">
                <a:solidFill>
                  <a:srgbClr val="252525"/>
                </a:solidFill>
                <a:latin typeface="Homemade Apple"/>
                <a:ea typeface="Homemade Apple"/>
                <a:cs typeface="Homemade Apple"/>
                <a:sym typeface="Homemade Apple"/>
              </a:endParaRPr>
            </a:p>
          </p:txBody>
        </p:sp>
      </p:grpSp>
      <p:pic>
        <p:nvPicPr>
          <p:cNvPr id="338" name="Google Shape;338;p22"/>
          <p:cNvPicPr preferRelativeResize="0"/>
          <p:nvPr/>
        </p:nvPicPr>
        <p:blipFill rotWithShape="1">
          <a:blip r:embed="rId11">
            <a:alphaModFix/>
          </a:blip>
          <a:srcRect b="20906" l="0" r="0" t="16256"/>
          <a:stretch/>
        </p:blipFill>
        <p:spPr>
          <a:xfrm>
            <a:off x="125075" y="493725"/>
            <a:ext cx="8239800" cy="2071125"/>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1" name="Shape 41"/>
        <p:cNvGrpSpPr/>
        <p:nvPr/>
      </p:nvGrpSpPr>
      <p:grpSpPr>
        <a:xfrm>
          <a:off x="0" y="0"/>
          <a:ext cx="0" cy="0"/>
          <a:chOff x="0" y="0"/>
          <a:chExt cx="0" cy="0"/>
        </a:xfrm>
      </p:grpSpPr>
      <p:grpSp>
        <p:nvGrpSpPr>
          <p:cNvPr id="42" name="Google Shape;42;p4"/>
          <p:cNvGrpSpPr/>
          <p:nvPr/>
        </p:nvGrpSpPr>
        <p:grpSpPr>
          <a:xfrm flipH="1" rot="10800000">
            <a:off x="8074821" y="23"/>
            <a:ext cx="4117188" cy="6857950"/>
            <a:chOff x="1863741" y="46170"/>
            <a:chExt cx="1139170" cy="1897502"/>
          </a:xfrm>
        </p:grpSpPr>
        <p:sp>
          <p:nvSpPr>
            <p:cNvPr id="43" name="Google Shape;43;p4"/>
            <p:cNvSpPr/>
            <p:nvPr/>
          </p:nvSpPr>
          <p:spPr>
            <a:xfrm>
              <a:off x="1863741" y="46170"/>
              <a:ext cx="1139170" cy="1894423"/>
            </a:xfrm>
            <a:custGeom>
              <a:rect b="b" l="l" r="r" t="t"/>
              <a:pathLst>
                <a:path extrusionOk="0" h="1894423" w="1139170">
                  <a:moveTo>
                    <a:pt x="1139170" y="189686"/>
                  </a:moveTo>
                  <a:lnTo>
                    <a:pt x="1138838" y="0"/>
                  </a:lnTo>
                  <a:lnTo>
                    <a:pt x="681817" y="1499"/>
                  </a:lnTo>
                  <a:cubicBezTo>
                    <a:pt x="681817" y="1499"/>
                    <a:pt x="241381" y="290953"/>
                    <a:pt x="72319" y="820841"/>
                  </a:cubicBezTo>
                  <a:cubicBezTo>
                    <a:pt x="-133783" y="1466837"/>
                    <a:pt x="166142" y="1894424"/>
                    <a:pt x="166142" y="1894424"/>
                  </a:cubicBezTo>
                  <a:lnTo>
                    <a:pt x="518366" y="1891347"/>
                  </a:lnTo>
                  <a:cubicBezTo>
                    <a:pt x="518366" y="1891347"/>
                    <a:pt x="209785" y="1487162"/>
                    <a:pt x="341483" y="1025405"/>
                  </a:cubicBezTo>
                  <a:cubicBezTo>
                    <a:pt x="590653" y="151775"/>
                    <a:pt x="1139170" y="189686"/>
                    <a:pt x="1139170" y="189686"/>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4" name="Google Shape;44;p4"/>
            <p:cNvSpPr/>
            <p:nvPr/>
          </p:nvSpPr>
          <p:spPr>
            <a:xfrm>
              <a:off x="2312396" y="377903"/>
              <a:ext cx="688637" cy="1565769"/>
            </a:xfrm>
            <a:custGeom>
              <a:rect b="b" l="l" r="r" t="t"/>
              <a:pathLst>
                <a:path extrusionOk="0" h="1565769" w="704488">
                  <a:moveTo>
                    <a:pt x="704489" y="0"/>
                  </a:moveTo>
                  <a:cubicBezTo>
                    <a:pt x="704489" y="0"/>
                    <a:pt x="419136" y="11334"/>
                    <a:pt x="169237" y="307616"/>
                  </a:cubicBezTo>
                  <a:cubicBezTo>
                    <a:pt x="-236818" y="789035"/>
                    <a:pt x="215378" y="1565769"/>
                    <a:pt x="215378" y="1565769"/>
                  </a:cubicBezTo>
                  <a:lnTo>
                    <a:pt x="581442" y="1561155"/>
                  </a:lnTo>
                  <a:cubicBezTo>
                    <a:pt x="581442" y="1561155"/>
                    <a:pt x="329454" y="1206834"/>
                    <a:pt x="386107" y="879782"/>
                  </a:cubicBezTo>
                  <a:cubicBezTo>
                    <a:pt x="453784" y="489110"/>
                    <a:pt x="701416" y="449118"/>
                    <a:pt x="701416" y="449118"/>
                  </a:cubicBezTo>
                  <a:lnTo>
                    <a:pt x="704489" y="0"/>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5" name="Google Shape;45;p4"/>
            <p:cNvSpPr/>
            <p:nvPr/>
          </p:nvSpPr>
          <p:spPr>
            <a:xfrm>
              <a:off x="2812620" y="994672"/>
              <a:ext cx="189331" cy="845944"/>
            </a:xfrm>
            <a:custGeom>
              <a:rect b="b" l="l" r="r" t="t"/>
              <a:pathLst>
                <a:path extrusionOk="0" h="845944" w="189331">
                  <a:moveTo>
                    <a:pt x="189332" y="0"/>
                  </a:moveTo>
                  <a:lnTo>
                    <a:pt x="187793" y="845945"/>
                  </a:lnTo>
                  <a:cubicBezTo>
                    <a:pt x="187793" y="845945"/>
                    <a:pt x="-6075" y="625767"/>
                    <a:pt x="147" y="421434"/>
                  </a:cubicBezTo>
                  <a:cubicBezTo>
                    <a:pt x="9376" y="118432"/>
                    <a:pt x="189332" y="0"/>
                    <a:pt x="189332" y="0"/>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grpSp>
        <p:nvGrpSpPr>
          <p:cNvPr id="46" name="Google Shape;46;p4"/>
          <p:cNvGrpSpPr/>
          <p:nvPr/>
        </p:nvGrpSpPr>
        <p:grpSpPr>
          <a:xfrm>
            <a:off x="-23600" y="16"/>
            <a:ext cx="3092599" cy="6136610"/>
            <a:chOff x="2453556" y="42589"/>
            <a:chExt cx="823683" cy="1634424"/>
          </a:xfrm>
        </p:grpSpPr>
        <p:sp>
          <p:nvSpPr>
            <p:cNvPr id="47" name="Google Shape;47;p4"/>
            <p:cNvSpPr/>
            <p:nvPr/>
          </p:nvSpPr>
          <p:spPr>
            <a:xfrm>
              <a:off x="2453556" y="42591"/>
              <a:ext cx="823683" cy="1634422"/>
            </a:xfrm>
            <a:custGeom>
              <a:rect b="b" l="l" r="r" t="t"/>
              <a:pathLst>
                <a:path extrusionOk="0" h="1634422" w="817551">
                  <a:moveTo>
                    <a:pt x="485597" y="721"/>
                  </a:moveTo>
                  <a:lnTo>
                    <a:pt x="812665" y="0"/>
                  </a:lnTo>
                  <a:cubicBezTo>
                    <a:pt x="812665" y="0"/>
                    <a:pt x="859393" y="627589"/>
                    <a:pt x="663848" y="1041348"/>
                  </a:cubicBezTo>
                  <a:cubicBezTo>
                    <a:pt x="490042" y="1409108"/>
                    <a:pt x="11056" y="1634423"/>
                    <a:pt x="11056" y="1634423"/>
                  </a:cubicBezTo>
                  <a:lnTo>
                    <a:pt x="0" y="1287430"/>
                  </a:lnTo>
                  <a:cubicBezTo>
                    <a:pt x="0" y="1287430"/>
                    <a:pt x="275434" y="1125246"/>
                    <a:pt x="395619" y="860373"/>
                  </a:cubicBezTo>
                  <a:cubicBezTo>
                    <a:pt x="587367" y="437801"/>
                    <a:pt x="485597" y="721"/>
                    <a:pt x="485597" y="721"/>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8" name="Google Shape;48;p4"/>
            <p:cNvSpPr/>
            <p:nvPr/>
          </p:nvSpPr>
          <p:spPr>
            <a:xfrm>
              <a:off x="2453558" y="42589"/>
              <a:ext cx="360580" cy="1059641"/>
            </a:xfrm>
            <a:custGeom>
              <a:rect b="b" l="l" r="r" t="t"/>
              <a:pathLst>
                <a:path extrusionOk="0" h="1059641" w="360580">
                  <a:moveTo>
                    <a:pt x="8197" y="1059642"/>
                  </a:moveTo>
                  <a:lnTo>
                    <a:pt x="0" y="2392"/>
                  </a:lnTo>
                  <a:lnTo>
                    <a:pt x="314944" y="0"/>
                  </a:lnTo>
                  <a:cubicBezTo>
                    <a:pt x="314944" y="0"/>
                    <a:pt x="385928" y="247339"/>
                    <a:pt x="350839" y="457592"/>
                  </a:cubicBezTo>
                  <a:cubicBezTo>
                    <a:pt x="298756" y="769666"/>
                    <a:pt x="8197" y="1059642"/>
                    <a:pt x="8197" y="1059642"/>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sp>
        <p:nvSpPr>
          <p:cNvPr id="49" name="Google Shape;49;p4"/>
          <p:cNvSpPr/>
          <p:nvPr/>
        </p:nvSpPr>
        <p:spPr>
          <a:xfrm>
            <a:off x="1257750" y="1119000"/>
            <a:ext cx="9676500" cy="4620000"/>
          </a:xfrm>
          <a:prstGeom prst="roundRect">
            <a:avLst>
              <a:gd fmla="val 6512"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idact Gothic"/>
              <a:ea typeface="Didact Gothic"/>
              <a:cs typeface="Didact Gothic"/>
              <a:sym typeface="Didact Gothic"/>
            </a:endParaRPr>
          </a:p>
        </p:txBody>
      </p:sp>
      <p:sp>
        <p:nvSpPr>
          <p:cNvPr id="50" name="Google Shape;50;p4"/>
          <p:cNvSpPr txBox="1"/>
          <p:nvPr>
            <p:ph type="title"/>
          </p:nvPr>
        </p:nvSpPr>
        <p:spPr>
          <a:xfrm>
            <a:off x="1650375" y="1653000"/>
            <a:ext cx="8992500" cy="763500"/>
          </a:xfrm>
          <a:prstGeom prst="rect">
            <a:avLst/>
          </a:prstGeom>
        </p:spPr>
        <p:txBody>
          <a:bodyPr anchorCtr="0" anchor="t" bIns="121900" lIns="121900" spcFirstLastPara="1" rIns="121900" wrap="square" tIns="121900">
            <a:normAutofit/>
          </a:bodyPr>
          <a:lstStyle>
            <a:lvl1pPr lvl="0" algn="ctr">
              <a:spcBef>
                <a:spcPts val="0"/>
              </a:spcBef>
              <a:spcAft>
                <a:spcPts val="0"/>
              </a:spcAft>
              <a:buClr>
                <a:schemeClr val="accent6"/>
              </a:buClr>
              <a:buSzPts val="4000"/>
              <a:buNone/>
              <a:defRPr sz="4000">
                <a:solidFill>
                  <a:schemeClr val="accent6"/>
                </a:solidFill>
              </a:defRPr>
            </a:lvl1pPr>
            <a:lvl2pPr lvl="1">
              <a:spcBef>
                <a:spcPts val="0"/>
              </a:spcBef>
              <a:spcAft>
                <a:spcPts val="0"/>
              </a:spcAft>
              <a:buClr>
                <a:schemeClr val="accent6"/>
              </a:buClr>
              <a:buSzPts val="4500"/>
              <a:buNone/>
              <a:defRPr>
                <a:solidFill>
                  <a:schemeClr val="accent6"/>
                </a:solidFill>
              </a:defRPr>
            </a:lvl2pPr>
            <a:lvl3pPr lvl="2">
              <a:spcBef>
                <a:spcPts val="0"/>
              </a:spcBef>
              <a:spcAft>
                <a:spcPts val="0"/>
              </a:spcAft>
              <a:buClr>
                <a:schemeClr val="accent6"/>
              </a:buClr>
              <a:buSzPts val="4500"/>
              <a:buNone/>
              <a:defRPr>
                <a:solidFill>
                  <a:schemeClr val="accent6"/>
                </a:solidFill>
              </a:defRPr>
            </a:lvl3pPr>
            <a:lvl4pPr lvl="3">
              <a:spcBef>
                <a:spcPts val="0"/>
              </a:spcBef>
              <a:spcAft>
                <a:spcPts val="0"/>
              </a:spcAft>
              <a:buClr>
                <a:schemeClr val="accent6"/>
              </a:buClr>
              <a:buSzPts val="4500"/>
              <a:buNone/>
              <a:defRPr>
                <a:solidFill>
                  <a:schemeClr val="accent6"/>
                </a:solidFill>
              </a:defRPr>
            </a:lvl4pPr>
            <a:lvl5pPr lvl="4">
              <a:spcBef>
                <a:spcPts val="0"/>
              </a:spcBef>
              <a:spcAft>
                <a:spcPts val="0"/>
              </a:spcAft>
              <a:buClr>
                <a:schemeClr val="accent6"/>
              </a:buClr>
              <a:buSzPts val="4500"/>
              <a:buNone/>
              <a:defRPr>
                <a:solidFill>
                  <a:schemeClr val="accent6"/>
                </a:solidFill>
              </a:defRPr>
            </a:lvl5pPr>
            <a:lvl6pPr lvl="5">
              <a:spcBef>
                <a:spcPts val="0"/>
              </a:spcBef>
              <a:spcAft>
                <a:spcPts val="0"/>
              </a:spcAft>
              <a:buClr>
                <a:schemeClr val="accent6"/>
              </a:buClr>
              <a:buSzPts val="4500"/>
              <a:buNone/>
              <a:defRPr>
                <a:solidFill>
                  <a:schemeClr val="accent6"/>
                </a:solidFill>
              </a:defRPr>
            </a:lvl6pPr>
            <a:lvl7pPr lvl="6">
              <a:spcBef>
                <a:spcPts val="0"/>
              </a:spcBef>
              <a:spcAft>
                <a:spcPts val="0"/>
              </a:spcAft>
              <a:buClr>
                <a:schemeClr val="accent6"/>
              </a:buClr>
              <a:buSzPts val="4500"/>
              <a:buNone/>
              <a:defRPr>
                <a:solidFill>
                  <a:schemeClr val="accent6"/>
                </a:solidFill>
              </a:defRPr>
            </a:lvl7pPr>
            <a:lvl8pPr lvl="7">
              <a:spcBef>
                <a:spcPts val="0"/>
              </a:spcBef>
              <a:spcAft>
                <a:spcPts val="0"/>
              </a:spcAft>
              <a:buClr>
                <a:schemeClr val="accent6"/>
              </a:buClr>
              <a:buSzPts val="4500"/>
              <a:buNone/>
              <a:defRPr>
                <a:solidFill>
                  <a:schemeClr val="accent6"/>
                </a:solidFill>
              </a:defRPr>
            </a:lvl8pPr>
            <a:lvl9pPr lvl="8">
              <a:spcBef>
                <a:spcPts val="0"/>
              </a:spcBef>
              <a:spcAft>
                <a:spcPts val="0"/>
              </a:spcAft>
              <a:buClr>
                <a:schemeClr val="accent6"/>
              </a:buClr>
              <a:buSzPts val="4500"/>
              <a:buNone/>
              <a:defRPr>
                <a:solidFill>
                  <a:schemeClr val="accent6"/>
                </a:solidFill>
              </a:defRPr>
            </a:lvl9pPr>
          </a:lstStyle>
          <a:p/>
        </p:txBody>
      </p:sp>
      <p:sp>
        <p:nvSpPr>
          <p:cNvPr id="51" name="Google Shape;51;p4"/>
          <p:cNvSpPr txBox="1"/>
          <p:nvPr>
            <p:ph idx="1" type="body"/>
          </p:nvPr>
        </p:nvSpPr>
        <p:spPr>
          <a:xfrm>
            <a:off x="1650375" y="2596273"/>
            <a:ext cx="8992500" cy="2789400"/>
          </a:xfrm>
          <a:prstGeom prst="rect">
            <a:avLst/>
          </a:prstGeom>
        </p:spPr>
        <p:txBody>
          <a:bodyPr anchorCtr="0" anchor="t" bIns="121900" lIns="121900" spcFirstLastPara="1" rIns="121900" wrap="square" tIns="121900">
            <a:normAutofit/>
          </a:bodyPr>
          <a:lstStyle>
            <a:lvl1pPr indent="-355600" lvl="0" marL="457200" algn="ctr">
              <a:spcBef>
                <a:spcPts val="0"/>
              </a:spcBef>
              <a:spcAft>
                <a:spcPts val="0"/>
              </a:spcAft>
              <a:buSzPts val="2000"/>
              <a:buChar char="●"/>
              <a:defRPr/>
            </a:lvl1pPr>
            <a:lvl2pPr indent="-355600" lvl="1" marL="914400" algn="ctr">
              <a:spcBef>
                <a:spcPts val="0"/>
              </a:spcBef>
              <a:spcAft>
                <a:spcPts val="0"/>
              </a:spcAft>
              <a:buSzPts val="2000"/>
              <a:buChar char="○"/>
              <a:defRPr/>
            </a:lvl2pPr>
            <a:lvl3pPr indent="-355600" lvl="2" marL="1371600" algn="ctr">
              <a:spcBef>
                <a:spcPts val="0"/>
              </a:spcBef>
              <a:spcAft>
                <a:spcPts val="0"/>
              </a:spcAft>
              <a:buSzPts val="2000"/>
              <a:buChar char="■"/>
              <a:defRPr/>
            </a:lvl3pPr>
            <a:lvl4pPr indent="-355600" lvl="3" marL="1828800" algn="ctr">
              <a:spcBef>
                <a:spcPts val="0"/>
              </a:spcBef>
              <a:spcAft>
                <a:spcPts val="0"/>
              </a:spcAft>
              <a:buSzPts val="2000"/>
              <a:buChar char="●"/>
              <a:defRPr/>
            </a:lvl4pPr>
            <a:lvl5pPr indent="-355600" lvl="4" marL="2286000" algn="ctr">
              <a:spcBef>
                <a:spcPts val="0"/>
              </a:spcBef>
              <a:spcAft>
                <a:spcPts val="0"/>
              </a:spcAft>
              <a:buSzPts val="2000"/>
              <a:buChar char="○"/>
              <a:defRPr/>
            </a:lvl5pPr>
            <a:lvl6pPr indent="-355600" lvl="5" marL="2743200" algn="ctr">
              <a:spcBef>
                <a:spcPts val="0"/>
              </a:spcBef>
              <a:spcAft>
                <a:spcPts val="0"/>
              </a:spcAft>
              <a:buSzPts val="2000"/>
              <a:buChar char="■"/>
              <a:defRPr/>
            </a:lvl6pPr>
            <a:lvl7pPr indent="-355600" lvl="6" marL="3200400" algn="ctr">
              <a:spcBef>
                <a:spcPts val="0"/>
              </a:spcBef>
              <a:spcAft>
                <a:spcPts val="0"/>
              </a:spcAft>
              <a:buSzPts val="2000"/>
              <a:buChar char="●"/>
              <a:defRPr/>
            </a:lvl7pPr>
            <a:lvl8pPr indent="-355600" lvl="7" marL="3657600" algn="ctr">
              <a:spcBef>
                <a:spcPts val="0"/>
              </a:spcBef>
              <a:spcAft>
                <a:spcPts val="0"/>
              </a:spcAft>
              <a:buSzPts val="2000"/>
              <a:buChar char="○"/>
              <a:defRPr/>
            </a:lvl8pPr>
            <a:lvl9pPr indent="-355600" lvl="8" marL="4114800" algn="ctr">
              <a:spcBef>
                <a:spcPts val="0"/>
              </a:spcBef>
              <a:spcAft>
                <a:spcPts val="0"/>
              </a:spcAft>
              <a:buSzPts val="2000"/>
              <a:buChar char="■"/>
              <a:defRPr/>
            </a:lvl9pPr>
          </a:lstStyle>
          <a:p/>
        </p:txBody>
      </p:sp>
      <p:sp>
        <p:nvSpPr>
          <p:cNvPr id="52" name="Google Shape;52;p4"/>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53" name="Google Shape;53;p4"/>
          <p:cNvSpPr/>
          <p:nvPr/>
        </p:nvSpPr>
        <p:spPr>
          <a:xfrm rot="5400000">
            <a:off x="-462658" y="6119355"/>
            <a:ext cx="1131345" cy="114589"/>
          </a:xfrm>
          <a:custGeom>
            <a:rect b="b" l="l" r="r" t="t"/>
            <a:pathLst>
              <a:path extrusionOk="0" h="87640" w="919793">
                <a:moveTo>
                  <a:pt x="657321" y="73442"/>
                </a:moveTo>
                <a:cubicBezTo>
                  <a:pt x="659149" y="73404"/>
                  <a:pt x="660912" y="74128"/>
                  <a:pt x="662179" y="75442"/>
                </a:cubicBezTo>
                <a:cubicBezTo>
                  <a:pt x="663493" y="76709"/>
                  <a:pt x="664217" y="78471"/>
                  <a:pt x="664179" y="80300"/>
                </a:cubicBezTo>
                <a:cubicBezTo>
                  <a:pt x="664198" y="82148"/>
                  <a:pt x="663474" y="83939"/>
                  <a:pt x="662179" y="85253"/>
                </a:cubicBezTo>
                <a:cubicBezTo>
                  <a:pt x="660912" y="86568"/>
                  <a:pt x="659149" y="87291"/>
                  <a:pt x="657321" y="87253"/>
                </a:cubicBezTo>
                <a:cubicBezTo>
                  <a:pt x="655492" y="87291"/>
                  <a:pt x="653730" y="86568"/>
                  <a:pt x="652463" y="85253"/>
                </a:cubicBezTo>
                <a:cubicBezTo>
                  <a:pt x="651168" y="83939"/>
                  <a:pt x="650444" y="82148"/>
                  <a:pt x="650463" y="80300"/>
                </a:cubicBezTo>
                <a:cubicBezTo>
                  <a:pt x="650425" y="78471"/>
                  <a:pt x="651149" y="76709"/>
                  <a:pt x="652463" y="75442"/>
                </a:cubicBezTo>
                <a:cubicBezTo>
                  <a:pt x="653730" y="74128"/>
                  <a:pt x="655492" y="73404"/>
                  <a:pt x="657321" y="73442"/>
                </a:cubicBezTo>
                <a:close/>
                <a:moveTo>
                  <a:pt x="783051" y="31056"/>
                </a:moveTo>
                <a:cubicBezTo>
                  <a:pt x="776688" y="30989"/>
                  <a:pt x="770602" y="33618"/>
                  <a:pt x="766287" y="38295"/>
                </a:cubicBezTo>
                <a:cubicBezTo>
                  <a:pt x="761677" y="42876"/>
                  <a:pt x="759134" y="49134"/>
                  <a:pt x="759238" y="55630"/>
                </a:cubicBezTo>
                <a:cubicBezTo>
                  <a:pt x="759229" y="59935"/>
                  <a:pt x="760343" y="64174"/>
                  <a:pt x="762477" y="67917"/>
                </a:cubicBezTo>
                <a:cubicBezTo>
                  <a:pt x="764468" y="71632"/>
                  <a:pt x="767468" y="74709"/>
                  <a:pt x="771144" y="76776"/>
                </a:cubicBezTo>
                <a:cubicBezTo>
                  <a:pt x="774783" y="78804"/>
                  <a:pt x="778888" y="79852"/>
                  <a:pt x="783051" y="79824"/>
                </a:cubicBezTo>
                <a:cubicBezTo>
                  <a:pt x="787213" y="79843"/>
                  <a:pt x="791319" y="78795"/>
                  <a:pt x="794957" y="76776"/>
                </a:cubicBezTo>
                <a:cubicBezTo>
                  <a:pt x="798586" y="74652"/>
                  <a:pt x="801587" y="71594"/>
                  <a:pt x="803625" y="67917"/>
                </a:cubicBezTo>
                <a:cubicBezTo>
                  <a:pt x="805730" y="64165"/>
                  <a:pt x="806816" y="59926"/>
                  <a:pt x="806768" y="55630"/>
                </a:cubicBezTo>
                <a:cubicBezTo>
                  <a:pt x="806873" y="49134"/>
                  <a:pt x="804330" y="42876"/>
                  <a:pt x="799719" y="38295"/>
                </a:cubicBezTo>
                <a:cubicBezTo>
                  <a:pt x="795452" y="33608"/>
                  <a:pt x="789385" y="30979"/>
                  <a:pt x="783051" y="31056"/>
                </a:cubicBezTo>
                <a:close/>
                <a:moveTo>
                  <a:pt x="124778" y="30960"/>
                </a:moveTo>
                <a:cubicBezTo>
                  <a:pt x="120558" y="30922"/>
                  <a:pt x="116405" y="32046"/>
                  <a:pt x="112776" y="34198"/>
                </a:cubicBezTo>
                <a:cubicBezTo>
                  <a:pt x="109090" y="36332"/>
                  <a:pt x="106061" y="39428"/>
                  <a:pt x="104013" y="43152"/>
                </a:cubicBezTo>
                <a:cubicBezTo>
                  <a:pt x="101851" y="46886"/>
                  <a:pt x="100708" y="51124"/>
                  <a:pt x="100680" y="55439"/>
                </a:cubicBezTo>
                <a:cubicBezTo>
                  <a:pt x="100708" y="59754"/>
                  <a:pt x="101851" y="63993"/>
                  <a:pt x="104013" y="67726"/>
                </a:cubicBezTo>
                <a:cubicBezTo>
                  <a:pt x="106099" y="71489"/>
                  <a:pt x="109157" y="74613"/>
                  <a:pt x="112872" y="76775"/>
                </a:cubicBezTo>
                <a:cubicBezTo>
                  <a:pt x="116462" y="78956"/>
                  <a:pt x="120577" y="80109"/>
                  <a:pt x="124778" y="80109"/>
                </a:cubicBezTo>
                <a:cubicBezTo>
                  <a:pt x="129017" y="80080"/>
                  <a:pt x="133188" y="78966"/>
                  <a:pt x="136875" y="76870"/>
                </a:cubicBezTo>
                <a:cubicBezTo>
                  <a:pt x="140580" y="74822"/>
                  <a:pt x="143638" y="71784"/>
                  <a:pt x="145733" y="68107"/>
                </a:cubicBezTo>
                <a:cubicBezTo>
                  <a:pt x="147857" y="64297"/>
                  <a:pt x="148943" y="59992"/>
                  <a:pt x="148876" y="55630"/>
                </a:cubicBezTo>
                <a:cubicBezTo>
                  <a:pt x="149019" y="49057"/>
                  <a:pt x="146514" y="42714"/>
                  <a:pt x="141923" y="38008"/>
                </a:cubicBezTo>
                <a:cubicBezTo>
                  <a:pt x="137513" y="33484"/>
                  <a:pt x="131474" y="30950"/>
                  <a:pt x="125159" y="30960"/>
                </a:cubicBezTo>
                <a:close/>
                <a:moveTo>
                  <a:pt x="202407" y="30865"/>
                </a:moveTo>
                <a:cubicBezTo>
                  <a:pt x="196739" y="30751"/>
                  <a:pt x="191243" y="32836"/>
                  <a:pt x="187072" y="36675"/>
                </a:cubicBezTo>
                <a:cubicBezTo>
                  <a:pt x="183538" y="40104"/>
                  <a:pt x="181061" y="44467"/>
                  <a:pt x="179928" y="49248"/>
                </a:cubicBezTo>
                <a:lnTo>
                  <a:pt x="225267" y="49248"/>
                </a:lnTo>
                <a:cubicBezTo>
                  <a:pt x="224486" y="45619"/>
                  <a:pt x="222923" y="42209"/>
                  <a:pt x="220695" y="39247"/>
                </a:cubicBezTo>
                <a:cubicBezTo>
                  <a:pt x="218580" y="36618"/>
                  <a:pt x="215875" y="34522"/>
                  <a:pt x="212789" y="33151"/>
                </a:cubicBezTo>
                <a:cubicBezTo>
                  <a:pt x="209541" y="31636"/>
                  <a:pt x="205988" y="30865"/>
                  <a:pt x="202407" y="30865"/>
                </a:cubicBezTo>
                <a:close/>
                <a:moveTo>
                  <a:pt x="599885" y="30675"/>
                </a:moveTo>
                <a:cubicBezTo>
                  <a:pt x="595665" y="30637"/>
                  <a:pt x="591512" y="31761"/>
                  <a:pt x="587883" y="33914"/>
                </a:cubicBezTo>
                <a:cubicBezTo>
                  <a:pt x="584197" y="36047"/>
                  <a:pt x="581168" y="39143"/>
                  <a:pt x="579120" y="42867"/>
                </a:cubicBezTo>
                <a:cubicBezTo>
                  <a:pt x="576958" y="46601"/>
                  <a:pt x="575815" y="50839"/>
                  <a:pt x="575787" y="55154"/>
                </a:cubicBezTo>
                <a:cubicBezTo>
                  <a:pt x="575815" y="59469"/>
                  <a:pt x="576958" y="63708"/>
                  <a:pt x="579120" y="67442"/>
                </a:cubicBezTo>
                <a:cubicBezTo>
                  <a:pt x="581206" y="71204"/>
                  <a:pt x="584264" y="74328"/>
                  <a:pt x="587979" y="76490"/>
                </a:cubicBezTo>
                <a:cubicBezTo>
                  <a:pt x="591569" y="78672"/>
                  <a:pt x="595684" y="79824"/>
                  <a:pt x="599885" y="79824"/>
                </a:cubicBezTo>
                <a:cubicBezTo>
                  <a:pt x="604124" y="79796"/>
                  <a:pt x="608295" y="78681"/>
                  <a:pt x="611982" y="76586"/>
                </a:cubicBezTo>
                <a:cubicBezTo>
                  <a:pt x="615658" y="74509"/>
                  <a:pt x="618725" y="71480"/>
                  <a:pt x="620840" y="67823"/>
                </a:cubicBezTo>
                <a:cubicBezTo>
                  <a:pt x="622964" y="64013"/>
                  <a:pt x="624050" y="59707"/>
                  <a:pt x="623983" y="55345"/>
                </a:cubicBezTo>
                <a:cubicBezTo>
                  <a:pt x="624126" y="48773"/>
                  <a:pt x="621621" y="42429"/>
                  <a:pt x="617030" y="37724"/>
                </a:cubicBezTo>
                <a:cubicBezTo>
                  <a:pt x="612486" y="33209"/>
                  <a:pt x="606286" y="30770"/>
                  <a:pt x="599885" y="30961"/>
                </a:cubicBezTo>
                <a:close/>
                <a:moveTo>
                  <a:pt x="429673" y="30675"/>
                </a:moveTo>
                <a:cubicBezTo>
                  <a:pt x="425425" y="30627"/>
                  <a:pt x="421234" y="31751"/>
                  <a:pt x="417576" y="33913"/>
                </a:cubicBezTo>
                <a:cubicBezTo>
                  <a:pt x="413890" y="36047"/>
                  <a:pt x="410861" y="39142"/>
                  <a:pt x="408813" y="42867"/>
                </a:cubicBezTo>
                <a:cubicBezTo>
                  <a:pt x="406680" y="46610"/>
                  <a:pt x="405565" y="50848"/>
                  <a:pt x="405575" y="55154"/>
                </a:cubicBezTo>
                <a:cubicBezTo>
                  <a:pt x="405565" y="59459"/>
                  <a:pt x="406680" y="63698"/>
                  <a:pt x="408813" y="67441"/>
                </a:cubicBezTo>
                <a:cubicBezTo>
                  <a:pt x="410899" y="71203"/>
                  <a:pt x="413957" y="74328"/>
                  <a:pt x="417672" y="76490"/>
                </a:cubicBezTo>
                <a:cubicBezTo>
                  <a:pt x="421262" y="78671"/>
                  <a:pt x="425377" y="79823"/>
                  <a:pt x="429578" y="79823"/>
                </a:cubicBezTo>
                <a:cubicBezTo>
                  <a:pt x="433855" y="79785"/>
                  <a:pt x="438046" y="78671"/>
                  <a:pt x="441770" y="76585"/>
                </a:cubicBezTo>
                <a:cubicBezTo>
                  <a:pt x="445446" y="74528"/>
                  <a:pt x="448476" y="71499"/>
                  <a:pt x="450533" y="67822"/>
                </a:cubicBezTo>
                <a:cubicBezTo>
                  <a:pt x="452667" y="64012"/>
                  <a:pt x="453743" y="59707"/>
                  <a:pt x="453676" y="55344"/>
                </a:cubicBezTo>
                <a:cubicBezTo>
                  <a:pt x="453819" y="48772"/>
                  <a:pt x="451314" y="42428"/>
                  <a:pt x="446723" y="37723"/>
                </a:cubicBezTo>
                <a:cubicBezTo>
                  <a:pt x="442122" y="33122"/>
                  <a:pt x="435798" y="30665"/>
                  <a:pt x="429292" y="30960"/>
                </a:cubicBezTo>
                <a:close/>
                <a:moveTo>
                  <a:pt x="71723" y="24959"/>
                </a:moveTo>
                <a:lnTo>
                  <a:pt x="79819" y="24959"/>
                </a:lnTo>
                <a:lnTo>
                  <a:pt x="79819" y="85729"/>
                </a:lnTo>
                <a:lnTo>
                  <a:pt x="72009" y="85729"/>
                </a:lnTo>
                <a:close/>
                <a:moveTo>
                  <a:pt x="546544" y="24674"/>
                </a:moveTo>
                <a:lnTo>
                  <a:pt x="554355" y="24674"/>
                </a:lnTo>
                <a:lnTo>
                  <a:pt x="554355" y="85443"/>
                </a:lnTo>
                <a:lnTo>
                  <a:pt x="546544" y="85443"/>
                </a:lnTo>
                <a:close/>
                <a:moveTo>
                  <a:pt x="202311" y="23626"/>
                </a:moveTo>
                <a:cubicBezTo>
                  <a:pt x="211979" y="23283"/>
                  <a:pt x="221209" y="27655"/>
                  <a:pt x="227076" y="35342"/>
                </a:cubicBezTo>
                <a:cubicBezTo>
                  <a:pt x="231639" y="41285"/>
                  <a:pt x="234030" y="48620"/>
                  <a:pt x="233839" y="56106"/>
                </a:cubicBezTo>
                <a:lnTo>
                  <a:pt x="179166" y="56106"/>
                </a:lnTo>
                <a:cubicBezTo>
                  <a:pt x="179080" y="62545"/>
                  <a:pt x="181509" y="68765"/>
                  <a:pt x="185929" y="73442"/>
                </a:cubicBezTo>
                <a:cubicBezTo>
                  <a:pt x="190100" y="77937"/>
                  <a:pt x="195987" y="80433"/>
                  <a:pt x="202121" y="80300"/>
                </a:cubicBezTo>
                <a:cubicBezTo>
                  <a:pt x="205179" y="80290"/>
                  <a:pt x="208207" y="79738"/>
                  <a:pt x="211074" y="78680"/>
                </a:cubicBezTo>
                <a:cubicBezTo>
                  <a:pt x="213799" y="77661"/>
                  <a:pt x="216332" y="76213"/>
                  <a:pt x="218599" y="74394"/>
                </a:cubicBezTo>
                <a:cubicBezTo>
                  <a:pt x="221238" y="71784"/>
                  <a:pt x="223486" y="68793"/>
                  <a:pt x="225267" y="65536"/>
                </a:cubicBezTo>
                <a:lnTo>
                  <a:pt x="231839" y="69060"/>
                </a:lnTo>
                <a:cubicBezTo>
                  <a:pt x="229953" y="72880"/>
                  <a:pt x="227410" y="76328"/>
                  <a:pt x="224314" y="79252"/>
                </a:cubicBezTo>
                <a:cubicBezTo>
                  <a:pt x="221542" y="81824"/>
                  <a:pt x="218314" y="83862"/>
                  <a:pt x="214789" y="85253"/>
                </a:cubicBezTo>
                <a:cubicBezTo>
                  <a:pt x="210941" y="86643"/>
                  <a:pt x="206874" y="87320"/>
                  <a:pt x="202788" y="87253"/>
                </a:cubicBezTo>
                <a:cubicBezTo>
                  <a:pt x="193987" y="87834"/>
                  <a:pt x="185405" y="84319"/>
                  <a:pt x="179547" y="77728"/>
                </a:cubicBezTo>
                <a:cubicBezTo>
                  <a:pt x="174108" y="71699"/>
                  <a:pt x="171117" y="63850"/>
                  <a:pt x="171165" y="55725"/>
                </a:cubicBezTo>
                <a:cubicBezTo>
                  <a:pt x="171098" y="48267"/>
                  <a:pt x="173584" y="41000"/>
                  <a:pt x="178213" y="35151"/>
                </a:cubicBezTo>
                <a:cubicBezTo>
                  <a:pt x="183842" y="27560"/>
                  <a:pt x="192863" y="23245"/>
                  <a:pt x="202311" y="23626"/>
                </a:cubicBezTo>
                <a:close/>
                <a:moveTo>
                  <a:pt x="783051" y="23436"/>
                </a:moveTo>
                <a:cubicBezTo>
                  <a:pt x="791909" y="23207"/>
                  <a:pt x="800415" y="26903"/>
                  <a:pt x="806292" y="33532"/>
                </a:cubicBezTo>
                <a:cubicBezTo>
                  <a:pt x="811816" y="39514"/>
                  <a:pt x="814817" y="47391"/>
                  <a:pt x="814674" y="55535"/>
                </a:cubicBezTo>
                <a:cubicBezTo>
                  <a:pt x="814760" y="63812"/>
                  <a:pt x="811578" y="71785"/>
                  <a:pt x="805816" y="77728"/>
                </a:cubicBezTo>
                <a:cubicBezTo>
                  <a:pt x="799977" y="84062"/>
                  <a:pt x="791662" y="87539"/>
                  <a:pt x="783051" y="87253"/>
                </a:cubicBezTo>
                <a:cubicBezTo>
                  <a:pt x="774412" y="87558"/>
                  <a:pt x="766058" y="84081"/>
                  <a:pt x="760191" y="77728"/>
                </a:cubicBezTo>
                <a:cubicBezTo>
                  <a:pt x="754428" y="71785"/>
                  <a:pt x="751247" y="63812"/>
                  <a:pt x="751333" y="55535"/>
                </a:cubicBezTo>
                <a:cubicBezTo>
                  <a:pt x="751237" y="47429"/>
                  <a:pt x="754228" y="39600"/>
                  <a:pt x="759715" y="33627"/>
                </a:cubicBezTo>
                <a:cubicBezTo>
                  <a:pt x="765620" y="26969"/>
                  <a:pt x="774154" y="23236"/>
                  <a:pt x="783051" y="23436"/>
                </a:cubicBezTo>
                <a:close/>
                <a:moveTo>
                  <a:pt x="711804" y="23436"/>
                </a:moveTo>
                <a:cubicBezTo>
                  <a:pt x="715747" y="23407"/>
                  <a:pt x="719671" y="24017"/>
                  <a:pt x="723424" y="25246"/>
                </a:cubicBezTo>
                <a:cubicBezTo>
                  <a:pt x="726853" y="26322"/>
                  <a:pt x="730072" y="27960"/>
                  <a:pt x="732949" y="30103"/>
                </a:cubicBezTo>
                <a:cubicBezTo>
                  <a:pt x="735540" y="32170"/>
                  <a:pt x="737712" y="34732"/>
                  <a:pt x="739331" y="37628"/>
                </a:cubicBezTo>
                <a:lnTo>
                  <a:pt x="733139" y="41438"/>
                </a:lnTo>
                <a:cubicBezTo>
                  <a:pt x="728063" y="34466"/>
                  <a:pt x="719852" y="30475"/>
                  <a:pt x="711232" y="30770"/>
                </a:cubicBezTo>
                <a:cubicBezTo>
                  <a:pt x="704364" y="30570"/>
                  <a:pt x="697697" y="33142"/>
                  <a:pt x="692754" y="37914"/>
                </a:cubicBezTo>
                <a:cubicBezTo>
                  <a:pt x="687991" y="42410"/>
                  <a:pt x="685334" y="48696"/>
                  <a:pt x="685419" y="55249"/>
                </a:cubicBezTo>
                <a:cubicBezTo>
                  <a:pt x="685400" y="59640"/>
                  <a:pt x="686591" y="63955"/>
                  <a:pt x="688848" y="67727"/>
                </a:cubicBezTo>
                <a:cubicBezTo>
                  <a:pt x="691039" y="71756"/>
                  <a:pt x="694344" y="75061"/>
                  <a:pt x="698373" y="77252"/>
                </a:cubicBezTo>
                <a:cubicBezTo>
                  <a:pt x="702412" y="79414"/>
                  <a:pt x="706936" y="80529"/>
                  <a:pt x="711518" y="80491"/>
                </a:cubicBezTo>
                <a:cubicBezTo>
                  <a:pt x="720100" y="80624"/>
                  <a:pt x="728234" y="76661"/>
                  <a:pt x="733425" y="69823"/>
                </a:cubicBezTo>
                <a:lnTo>
                  <a:pt x="739616" y="73823"/>
                </a:lnTo>
                <a:cubicBezTo>
                  <a:pt x="736683" y="78205"/>
                  <a:pt x="732644" y="81719"/>
                  <a:pt x="727901" y="84015"/>
                </a:cubicBezTo>
                <a:cubicBezTo>
                  <a:pt x="722662" y="86482"/>
                  <a:pt x="716928" y="87720"/>
                  <a:pt x="711137" y="87634"/>
                </a:cubicBezTo>
                <a:cubicBezTo>
                  <a:pt x="702240" y="87806"/>
                  <a:pt x="693649" y="84367"/>
                  <a:pt x="687324" y="78109"/>
                </a:cubicBezTo>
                <a:cubicBezTo>
                  <a:pt x="681114" y="72375"/>
                  <a:pt x="677647" y="64270"/>
                  <a:pt x="677799" y="55821"/>
                </a:cubicBezTo>
                <a:cubicBezTo>
                  <a:pt x="677790" y="50058"/>
                  <a:pt x="679342" y="44400"/>
                  <a:pt x="682276" y="39438"/>
                </a:cubicBezTo>
                <a:cubicBezTo>
                  <a:pt x="685162" y="34437"/>
                  <a:pt x="689382" y="30351"/>
                  <a:pt x="694468" y="27627"/>
                </a:cubicBezTo>
                <a:cubicBezTo>
                  <a:pt x="699802" y="24808"/>
                  <a:pt x="705765" y="23369"/>
                  <a:pt x="711804" y="23436"/>
                </a:cubicBezTo>
                <a:close/>
                <a:moveTo>
                  <a:pt x="262414" y="23245"/>
                </a:moveTo>
                <a:cubicBezTo>
                  <a:pt x="268786" y="23798"/>
                  <a:pt x="274692" y="26807"/>
                  <a:pt x="278892" y="31627"/>
                </a:cubicBezTo>
                <a:lnTo>
                  <a:pt x="273939" y="36771"/>
                </a:lnTo>
                <a:cubicBezTo>
                  <a:pt x="270777" y="33246"/>
                  <a:pt x="266376" y="31094"/>
                  <a:pt x="261652" y="30770"/>
                </a:cubicBezTo>
                <a:cubicBezTo>
                  <a:pt x="259223" y="30732"/>
                  <a:pt x="256871" y="31618"/>
                  <a:pt x="255080" y="33246"/>
                </a:cubicBezTo>
                <a:cubicBezTo>
                  <a:pt x="253394" y="34704"/>
                  <a:pt x="252422" y="36828"/>
                  <a:pt x="252413" y="39056"/>
                </a:cubicBezTo>
                <a:cubicBezTo>
                  <a:pt x="252499" y="41152"/>
                  <a:pt x="253261" y="43162"/>
                  <a:pt x="254604" y="44772"/>
                </a:cubicBezTo>
                <a:cubicBezTo>
                  <a:pt x="257385" y="47439"/>
                  <a:pt x="260604" y="49601"/>
                  <a:pt x="264129" y="51153"/>
                </a:cubicBezTo>
                <a:cubicBezTo>
                  <a:pt x="268643" y="53201"/>
                  <a:pt x="272701" y="56154"/>
                  <a:pt x="276035" y="59821"/>
                </a:cubicBezTo>
                <a:cubicBezTo>
                  <a:pt x="278016" y="62602"/>
                  <a:pt x="279073" y="65936"/>
                  <a:pt x="279083" y="69346"/>
                </a:cubicBezTo>
                <a:cubicBezTo>
                  <a:pt x="279130" y="74109"/>
                  <a:pt x="277235" y="78681"/>
                  <a:pt x="273844" y="82014"/>
                </a:cubicBezTo>
                <a:cubicBezTo>
                  <a:pt x="270339" y="85434"/>
                  <a:pt x="265595" y="87291"/>
                  <a:pt x="260699" y="87158"/>
                </a:cubicBezTo>
                <a:cubicBezTo>
                  <a:pt x="257204" y="87158"/>
                  <a:pt x="253756" y="86377"/>
                  <a:pt x="250603" y="84872"/>
                </a:cubicBezTo>
                <a:cubicBezTo>
                  <a:pt x="247526" y="83405"/>
                  <a:pt x="244821" y="81262"/>
                  <a:pt x="242697" y="78585"/>
                </a:cubicBezTo>
                <a:lnTo>
                  <a:pt x="247650" y="72966"/>
                </a:lnTo>
                <a:cubicBezTo>
                  <a:pt x="250651" y="76995"/>
                  <a:pt x="255299" y="79471"/>
                  <a:pt x="260319" y="79728"/>
                </a:cubicBezTo>
                <a:cubicBezTo>
                  <a:pt x="263262" y="79814"/>
                  <a:pt x="266129" y="78757"/>
                  <a:pt x="268320" y="76776"/>
                </a:cubicBezTo>
                <a:cubicBezTo>
                  <a:pt x="270406" y="74985"/>
                  <a:pt x="271625" y="72385"/>
                  <a:pt x="271653" y="69632"/>
                </a:cubicBezTo>
                <a:cubicBezTo>
                  <a:pt x="271634" y="67441"/>
                  <a:pt x="270863" y="65317"/>
                  <a:pt x="269463" y="63631"/>
                </a:cubicBezTo>
                <a:cubicBezTo>
                  <a:pt x="266653" y="60983"/>
                  <a:pt x="263433" y="58802"/>
                  <a:pt x="259938" y="57154"/>
                </a:cubicBezTo>
                <a:cubicBezTo>
                  <a:pt x="255623" y="55259"/>
                  <a:pt x="251784" y="52430"/>
                  <a:pt x="248698" y="48867"/>
                </a:cubicBezTo>
                <a:cubicBezTo>
                  <a:pt x="246698" y="46105"/>
                  <a:pt x="245660" y="42752"/>
                  <a:pt x="245745" y="39342"/>
                </a:cubicBezTo>
                <a:cubicBezTo>
                  <a:pt x="245631" y="34999"/>
                  <a:pt x="247355" y="30808"/>
                  <a:pt x="250508" y="27817"/>
                </a:cubicBezTo>
                <a:cubicBezTo>
                  <a:pt x="253699" y="24760"/>
                  <a:pt x="257994" y="23112"/>
                  <a:pt x="262414" y="23245"/>
                </a:cubicBezTo>
                <a:close/>
                <a:moveTo>
                  <a:pt x="19813" y="23245"/>
                </a:moveTo>
                <a:cubicBezTo>
                  <a:pt x="26146" y="23845"/>
                  <a:pt x="32005" y="26836"/>
                  <a:pt x="36196" y="31627"/>
                </a:cubicBezTo>
                <a:lnTo>
                  <a:pt x="31147" y="36771"/>
                </a:lnTo>
                <a:cubicBezTo>
                  <a:pt x="28023" y="33256"/>
                  <a:pt x="23651" y="31104"/>
                  <a:pt x="18955" y="30770"/>
                </a:cubicBezTo>
                <a:cubicBezTo>
                  <a:pt x="16526" y="30732"/>
                  <a:pt x="14174" y="31618"/>
                  <a:pt x="12383" y="33247"/>
                </a:cubicBezTo>
                <a:cubicBezTo>
                  <a:pt x="10697" y="34704"/>
                  <a:pt x="9725" y="36828"/>
                  <a:pt x="9716" y="39057"/>
                </a:cubicBezTo>
                <a:cubicBezTo>
                  <a:pt x="9802" y="41152"/>
                  <a:pt x="10564" y="43162"/>
                  <a:pt x="11907" y="44772"/>
                </a:cubicBezTo>
                <a:cubicBezTo>
                  <a:pt x="14688" y="47439"/>
                  <a:pt x="17907" y="49601"/>
                  <a:pt x="21432" y="51154"/>
                </a:cubicBezTo>
                <a:cubicBezTo>
                  <a:pt x="25928" y="53201"/>
                  <a:pt x="29947" y="56145"/>
                  <a:pt x="33243" y="59821"/>
                </a:cubicBezTo>
                <a:cubicBezTo>
                  <a:pt x="35291" y="62574"/>
                  <a:pt x="36396" y="65917"/>
                  <a:pt x="36386" y="69346"/>
                </a:cubicBezTo>
                <a:cubicBezTo>
                  <a:pt x="36443" y="74128"/>
                  <a:pt x="34510" y="78710"/>
                  <a:pt x="31052" y="82015"/>
                </a:cubicBezTo>
                <a:cubicBezTo>
                  <a:pt x="27594" y="85453"/>
                  <a:pt x="22880" y="87311"/>
                  <a:pt x="18003" y="87158"/>
                </a:cubicBezTo>
                <a:cubicBezTo>
                  <a:pt x="14507" y="87158"/>
                  <a:pt x="11059" y="86377"/>
                  <a:pt x="7906" y="84872"/>
                </a:cubicBezTo>
                <a:cubicBezTo>
                  <a:pt x="4820" y="83405"/>
                  <a:pt x="2124" y="81262"/>
                  <a:pt x="0" y="78586"/>
                </a:cubicBezTo>
                <a:lnTo>
                  <a:pt x="4954" y="72966"/>
                </a:lnTo>
                <a:cubicBezTo>
                  <a:pt x="7954" y="76995"/>
                  <a:pt x="12602" y="79472"/>
                  <a:pt x="17622" y="79729"/>
                </a:cubicBezTo>
                <a:cubicBezTo>
                  <a:pt x="20574" y="79814"/>
                  <a:pt x="23432" y="78757"/>
                  <a:pt x="25623" y="76776"/>
                </a:cubicBezTo>
                <a:cubicBezTo>
                  <a:pt x="27718" y="74985"/>
                  <a:pt x="28928" y="72385"/>
                  <a:pt x="28956" y="69632"/>
                </a:cubicBezTo>
                <a:cubicBezTo>
                  <a:pt x="28937" y="67441"/>
                  <a:pt x="28166" y="65317"/>
                  <a:pt x="26766" y="63631"/>
                </a:cubicBezTo>
                <a:cubicBezTo>
                  <a:pt x="23956" y="60974"/>
                  <a:pt x="20746" y="58793"/>
                  <a:pt x="17241" y="57154"/>
                </a:cubicBezTo>
                <a:cubicBezTo>
                  <a:pt x="12973" y="55230"/>
                  <a:pt x="9163" y="52401"/>
                  <a:pt x="6097" y="48868"/>
                </a:cubicBezTo>
                <a:cubicBezTo>
                  <a:pt x="4096" y="46105"/>
                  <a:pt x="3058" y="42753"/>
                  <a:pt x="3144" y="39343"/>
                </a:cubicBezTo>
                <a:cubicBezTo>
                  <a:pt x="2991" y="34990"/>
                  <a:pt x="4725" y="30789"/>
                  <a:pt x="7906" y="27817"/>
                </a:cubicBezTo>
                <a:cubicBezTo>
                  <a:pt x="11088" y="24741"/>
                  <a:pt x="15383" y="23083"/>
                  <a:pt x="19813" y="23245"/>
                </a:cubicBezTo>
                <a:close/>
                <a:moveTo>
                  <a:pt x="857726" y="23150"/>
                </a:moveTo>
                <a:cubicBezTo>
                  <a:pt x="860612" y="23141"/>
                  <a:pt x="863460" y="23722"/>
                  <a:pt x="866108" y="24865"/>
                </a:cubicBezTo>
                <a:cubicBezTo>
                  <a:pt x="868594" y="25865"/>
                  <a:pt x="870813" y="27427"/>
                  <a:pt x="872585" y="29437"/>
                </a:cubicBezTo>
                <a:cubicBezTo>
                  <a:pt x="874576" y="31885"/>
                  <a:pt x="876071" y="34695"/>
                  <a:pt x="876966" y="37724"/>
                </a:cubicBezTo>
                <a:cubicBezTo>
                  <a:pt x="879157" y="33352"/>
                  <a:pt x="882443" y="29608"/>
                  <a:pt x="886491" y="26865"/>
                </a:cubicBezTo>
                <a:cubicBezTo>
                  <a:pt x="890235" y="24436"/>
                  <a:pt x="894607" y="23141"/>
                  <a:pt x="899065" y="23150"/>
                </a:cubicBezTo>
                <a:cubicBezTo>
                  <a:pt x="903008" y="23065"/>
                  <a:pt x="906894" y="24160"/>
                  <a:pt x="910209" y="26294"/>
                </a:cubicBezTo>
                <a:cubicBezTo>
                  <a:pt x="913438" y="28446"/>
                  <a:pt x="915933" y="31542"/>
                  <a:pt x="917352" y="35152"/>
                </a:cubicBezTo>
                <a:cubicBezTo>
                  <a:pt x="919219" y="40667"/>
                  <a:pt x="920029" y="46486"/>
                  <a:pt x="919734" y="52297"/>
                </a:cubicBezTo>
                <a:lnTo>
                  <a:pt x="919734" y="85444"/>
                </a:lnTo>
                <a:lnTo>
                  <a:pt x="911733" y="85444"/>
                </a:lnTo>
                <a:lnTo>
                  <a:pt x="911733" y="52297"/>
                </a:lnTo>
                <a:cubicBezTo>
                  <a:pt x="911990" y="47772"/>
                  <a:pt x="911504" y="43239"/>
                  <a:pt x="910304" y="38867"/>
                </a:cubicBezTo>
                <a:cubicBezTo>
                  <a:pt x="909428" y="36419"/>
                  <a:pt x="907751" y="34333"/>
                  <a:pt x="905541" y="32961"/>
                </a:cubicBezTo>
                <a:cubicBezTo>
                  <a:pt x="903170" y="31418"/>
                  <a:pt x="900369" y="30646"/>
                  <a:pt x="897541" y="30770"/>
                </a:cubicBezTo>
                <a:cubicBezTo>
                  <a:pt x="893807" y="30713"/>
                  <a:pt x="890159" y="31885"/>
                  <a:pt x="887158" y="34104"/>
                </a:cubicBezTo>
                <a:cubicBezTo>
                  <a:pt x="884034" y="36304"/>
                  <a:pt x="881643" y="39390"/>
                  <a:pt x="880300" y="42962"/>
                </a:cubicBezTo>
                <a:cubicBezTo>
                  <a:pt x="878500" y="49144"/>
                  <a:pt x="877757" y="55583"/>
                  <a:pt x="878109" y="62012"/>
                </a:cubicBezTo>
                <a:lnTo>
                  <a:pt x="878109" y="85825"/>
                </a:lnTo>
                <a:lnTo>
                  <a:pt x="870394" y="85825"/>
                </a:lnTo>
                <a:lnTo>
                  <a:pt x="870394" y="54678"/>
                </a:lnTo>
                <a:cubicBezTo>
                  <a:pt x="870623" y="49687"/>
                  <a:pt x="870175" y="44686"/>
                  <a:pt x="869061" y="39819"/>
                </a:cubicBezTo>
                <a:cubicBezTo>
                  <a:pt x="868194" y="37238"/>
                  <a:pt x="866527" y="34999"/>
                  <a:pt x="864298" y="33437"/>
                </a:cubicBezTo>
                <a:cubicBezTo>
                  <a:pt x="861888" y="31875"/>
                  <a:pt x="859069" y="31075"/>
                  <a:pt x="856202" y="31151"/>
                </a:cubicBezTo>
                <a:cubicBezTo>
                  <a:pt x="852554" y="31142"/>
                  <a:pt x="848991" y="32275"/>
                  <a:pt x="846010" y="34390"/>
                </a:cubicBezTo>
                <a:cubicBezTo>
                  <a:pt x="842867" y="36552"/>
                  <a:pt x="840447" y="39600"/>
                  <a:pt x="839057" y="43153"/>
                </a:cubicBezTo>
                <a:cubicBezTo>
                  <a:pt x="837276" y="48620"/>
                  <a:pt x="836504" y="54364"/>
                  <a:pt x="836771" y="60107"/>
                </a:cubicBezTo>
                <a:lnTo>
                  <a:pt x="836771" y="85825"/>
                </a:lnTo>
                <a:lnTo>
                  <a:pt x="828960" y="85825"/>
                </a:lnTo>
                <a:lnTo>
                  <a:pt x="829056" y="24674"/>
                </a:lnTo>
                <a:lnTo>
                  <a:pt x="836866" y="24674"/>
                </a:lnTo>
                <a:lnTo>
                  <a:pt x="836866" y="35152"/>
                </a:lnTo>
                <a:cubicBezTo>
                  <a:pt x="839105" y="31828"/>
                  <a:pt x="841953" y="28951"/>
                  <a:pt x="845248" y="26675"/>
                </a:cubicBezTo>
                <a:cubicBezTo>
                  <a:pt x="849011" y="24379"/>
                  <a:pt x="853325" y="23160"/>
                  <a:pt x="857726" y="23150"/>
                </a:cubicBezTo>
                <a:close/>
                <a:moveTo>
                  <a:pt x="321373" y="23149"/>
                </a:moveTo>
                <a:cubicBezTo>
                  <a:pt x="324259" y="23140"/>
                  <a:pt x="327107" y="23721"/>
                  <a:pt x="329755" y="24864"/>
                </a:cubicBezTo>
                <a:cubicBezTo>
                  <a:pt x="332222" y="25893"/>
                  <a:pt x="334442" y="27455"/>
                  <a:pt x="336232" y="29436"/>
                </a:cubicBezTo>
                <a:cubicBezTo>
                  <a:pt x="338194" y="31903"/>
                  <a:pt x="339671" y="34713"/>
                  <a:pt x="340614" y="37723"/>
                </a:cubicBezTo>
                <a:cubicBezTo>
                  <a:pt x="342804" y="33351"/>
                  <a:pt x="346091" y="29608"/>
                  <a:pt x="350139" y="26864"/>
                </a:cubicBezTo>
                <a:cubicBezTo>
                  <a:pt x="353882" y="24435"/>
                  <a:pt x="358254" y="23140"/>
                  <a:pt x="362712" y="23149"/>
                </a:cubicBezTo>
                <a:cubicBezTo>
                  <a:pt x="366655" y="23083"/>
                  <a:pt x="370532" y="24178"/>
                  <a:pt x="373856" y="26293"/>
                </a:cubicBezTo>
                <a:cubicBezTo>
                  <a:pt x="377047" y="28493"/>
                  <a:pt x="379523" y="31570"/>
                  <a:pt x="381000" y="35151"/>
                </a:cubicBezTo>
                <a:cubicBezTo>
                  <a:pt x="382781" y="40685"/>
                  <a:pt x="383552" y="46486"/>
                  <a:pt x="383286" y="52296"/>
                </a:cubicBezTo>
                <a:lnTo>
                  <a:pt x="383286" y="85443"/>
                </a:lnTo>
                <a:lnTo>
                  <a:pt x="375380" y="85443"/>
                </a:lnTo>
                <a:lnTo>
                  <a:pt x="375380" y="52296"/>
                </a:lnTo>
                <a:cubicBezTo>
                  <a:pt x="375637" y="47772"/>
                  <a:pt x="375152" y="43238"/>
                  <a:pt x="373951" y="38866"/>
                </a:cubicBezTo>
                <a:cubicBezTo>
                  <a:pt x="373046" y="36437"/>
                  <a:pt x="371370" y="34360"/>
                  <a:pt x="369189" y="32960"/>
                </a:cubicBezTo>
                <a:cubicBezTo>
                  <a:pt x="366808" y="31436"/>
                  <a:pt x="364017" y="30674"/>
                  <a:pt x="361188" y="30769"/>
                </a:cubicBezTo>
                <a:cubicBezTo>
                  <a:pt x="357454" y="30712"/>
                  <a:pt x="353806" y="31884"/>
                  <a:pt x="350806" y="34103"/>
                </a:cubicBezTo>
                <a:cubicBezTo>
                  <a:pt x="347681" y="36303"/>
                  <a:pt x="345291" y="39390"/>
                  <a:pt x="343948" y="42961"/>
                </a:cubicBezTo>
                <a:cubicBezTo>
                  <a:pt x="342100" y="49134"/>
                  <a:pt x="341357" y="55582"/>
                  <a:pt x="341757" y="62011"/>
                </a:cubicBezTo>
                <a:lnTo>
                  <a:pt x="341757" y="85824"/>
                </a:lnTo>
                <a:lnTo>
                  <a:pt x="333946" y="85824"/>
                </a:lnTo>
                <a:lnTo>
                  <a:pt x="333946" y="54677"/>
                </a:lnTo>
                <a:cubicBezTo>
                  <a:pt x="334213" y="49677"/>
                  <a:pt x="333727" y="44676"/>
                  <a:pt x="332518" y="39818"/>
                </a:cubicBezTo>
                <a:cubicBezTo>
                  <a:pt x="331679" y="37218"/>
                  <a:pt x="330003" y="34980"/>
                  <a:pt x="327755" y="33436"/>
                </a:cubicBezTo>
                <a:cubicBezTo>
                  <a:pt x="325345" y="31874"/>
                  <a:pt x="322526" y="31074"/>
                  <a:pt x="319659" y="31150"/>
                </a:cubicBezTo>
                <a:cubicBezTo>
                  <a:pt x="316039" y="31141"/>
                  <a:pt x="312505" y="32274"/>
                  <a:pt x="309562" y="34389"/>
                </a:cubicBezTo>
                <a:cubicBezTo>
                  <a:pt x="306419" y="36551"/>
                  <a:pt x="304000" y="39599"/>
                  <a:pt x="302609" y="43152"/>
                </a:cubicBezTo>
                <a:cubicBezTo>
                  <a:pt x="300828" y="48619"/>
                  <a:pt x="300056" y="54363"/>
                  <a:pt x="300323" y="60107"/>
                </a:cubicBezTo>
                <a:lnTo>
                  <a:pt x="300323" y="85824"/>
                </a:lnTo>
                <a:lnTo>
                  <a:pt x="292512" y="85824"/>
                </a:lnTo>
                <a:lnTo>
                  <a:pt x="292703" y="24674"/>
                </a:lnTo>
                <a:lnTo>
                  <a:pt x="300514" y="24674"/>
                </a:lnTo>
                <a:lnTo>
                  <a:pt x="300514" y="35151"/>
                </a:lnTo>
                <a:cubicBezTo>
                  <a:pt x="302752" y="31827"/>
                  <a:pt x="305600" y="28950"/>
                  <a:pt x="308895" y="26674"/>
                </a:cubicBezTo>
                <a:cubicBezTo>
                  <a:pt x="312648" y="24359"/>
                  <a:pt x="316963" y="23140"/>
                  <a:pt x="321373" y="23149"/>
                </a:cubicBezTo>
                <a:close/>
                <a:moveTo>
                  <a:pt x="508635" y="22959"/>
                </a:moveTo>
                <a:cubicBezTo>
                  <a:pt x="512921" y="22883"/>
                  <a:pt x="517131" y="24073"/>
                  <a:pt x="520731" y="26388"/>
                </a:cubicBezTo>
                <a:cubicBezTo>
                  <a:pt x="524237" y="28703"/>
                  <a:pt x="526961" y="32017"/>
                  <a:pt x="528542" y="35913"/>
                </a:cubicBezTo>
                <a:cubicBezTo>
                  <a:pt x="530475" y="41809"/>
                  <a:pt x="531314" y="48000"/>
                  <a:pt x="531018" y="54201"/>
                </a:cubicBezTo>
                <a:lnTo>
                  <a:pt x="531018" y="85443"/>
                </a:lnTo>
                <a:lnTo>
                  <a:pt x="523208" y="85443"/>
                </a:lnTo>
                <a:lnTo>
                  <a:pt x="523208" y="56868"/>
                </a:lnTo>
                <a:cubicBezTo>
                  <a:pt x="523379" y="52182"/>
                  <a:pt x="523094" y="47495"/>
                  <a:pt x="522351" y="42866"/>
                </a:cubicBezTo>
                <a:cubicBezTo>
                  <a:pt x="521789" y="39171"/>
                  <a:pt x="519931" y="35799"/>
                  <a:pt x="517112" y="33341"/>
                </a:cubicBezTo>
                <a:cubicBezTo>
                  <a:pt x="514216" y="31217"/>
                  <a:pt x="510692" y="30150"/>
                  <a:pt x="507111" y="30293"/>
                </a:cubicBezTo>
                <a:cubicBezTo>
                  <a:pt x="502415" y="30255"/>
                  <a:pt x="497872" y="31951"/>
                  <a:pt x="494347" y="35056"/>
                </a:cubicBezTo>
                <a:cubicBezTo>
                  <a:pt x="490709" y="37989"/>
                  <a:pt x="488127" y="42038"/>
                  <a:pt x="487013" y="46581"/>
                </a:cubicBezTo>
                <a:cubicBezTo>
                  <a:pt x="486060" y="52048"/>
                  <a:pt x="485670" y="57601"/>
                  <a:pt x="485870" y="63154"/>
                </a:cubicBezTo>
                <a:lnTo>
                  <a:pt x="485870" y="85443"/>
                </a:lnTo>
                <a:lnTo>
                  <a:pt x="478059" y="85443"/>
                </a:lnTo>
                <a:lnTo>
                  <a:pt x="478059" y="24673"/>
                </a:lnTo>
                <a:lnTo>
                  <a:pt x="485870" y="24673"/>
                </a:lnTo>
                <a:lnTo>
                  <a:pt x="485870" y="35532"/>
                </a:lnTo>
                <a:cubicBezTo>
                  <a:pt x="488623" y="31665"/>
                  <a:pt x="492166" y="28417"/>
                  <a:pt x="496252" y="26007"/>
                </a:cubicBezTo>
                <a:cubicBezTo>
                  <a:pt x="500062" y="23988"/>
                  <a:pt x="504320" y="22940"/>
                  <a:pt x="508635" y="22959"/>
                </a:cubicBezTo>
                <a:close/>
                <a:moveTo>
                  <a:pt x="599218" y="22769"/>
                </a:moveTo>
                <a:cubicBezTo>
                  <a:pt x="603914" y="22712"/>
                  <a:pt x="608553" y="23788"/>
                  <a:pt x="612744" y="25913"/>
                </a:cubicBezTo>
                <a:cubicBezTo>
                  <a:pt x="616954" y="28227"/>
                  <a:pt x="620573" y="31485"/>
                  <a:pt x="623316" y="35438"/>
                </a:cubicBezTo>
                <a:lnTo>
                  <a:pt x="623316" y="24674"/>
                </a:lnTo>
                <a:lnTo>
                  <a:pt x="631127" y="24674"/>
                </a:lnTo>
                <a:lnTo>
                  <a:pt x="631127" y="85444"/>
                </a:lnTo>
                <a:lnTo>
                  <a:pt x="623412" y="85444"/>
                </a:lnTo>
                <a:lnTo>
                  <a:pt x="623412" y="74966"/>
                </a:lnTo>
                <a:cubicBezTo>
                  <a:pt x="620449" y="78700"/>
                  <a:pt x="616716" y="81758"/>
                  <a:pt x="612458" y="83920"/>
                </a:cubicBezTo>
                <a:cubicBezTo>
                  <a:pt x="608295" y="86015"/>
                  <a:pt x="603685" y="87063"/>
                  <a:pt x="599028" y="86968"/>
                </a:cubicBezTo>
                <a:cubicBezTo>
                  <a:pt x="590684" y="87015"/>
                  <a:pt x="582702" y="83558"/>
                  <a:pt x="577025" y="77443"/>
                </a:cubicBezTo>
                <a:cubicBezTo>
                  <a:pt x="570862" y="71480"/>
                  <a:pt x="567414" y="63251"/>
                  <a:pt x="567500" y="54678"/>
                </a:cubicBezTo>
                <a:cubicBezTo>
                  <a:pt x="567424" y="46220"/>
                  <a:pt x="570872" y="38105"/>
                  <a:pt x="577025" y="32294"/>
                </a:cubicBezTo>
                <a:cubicBezTo>
                  <a:pt x="582740" y="26122"/>
                  <a:pt x="590808" y="22655"/>
                  <a:pt x="599218" y="22769"/>
                </a:cubicBezTo>
                <a:close/>
                <a:moveTo>
                  <a:pt x="428911" y="22769"/>
                </a:moveTo>
                <a:cubicBezTo>
                  <a:pt x="433607" y="22712"/>
                  <a:pt x="438246" y="23788"/>
                  <a:pt x="442437" y="25912"/>
                </a:cubicBezTo>
                <a:cubicBezTo>
                  <a:pt x="446647" y="28227"/>
                  <a:pt x="450266" y="31484"/>
                  <a:pt x="453009" y="35437"/>
                </a:cubicBezTo>
                <a:lnTo>
                  <a:pt x="453009" y="24674"/>
                </a:lnTo>
                <a:lnTo>
                  <a:pt x="460820" y="24674"/>
                </a:lnTo>
                <a:lnTo>
                  <a:pt x="460820" y="85443"/>
                </a:lnTo>
                <a:lnTo>
                  <a:pt x="453105" y="85443"/>
                </a:lnTo>
                <a:lnTo>
                  <a:pt x="453105" y="74966"/>
                </a:lnTo>
                <a:cubicBezTo>
                  <a:pt x="450162" y="78719"/>
                  <a:pt x="446418" y="81786"/>
                  <a:pt x="442151" y="83919"/>
                </a:cubicBezTo>
                <a:cubicBezTo>
                  <a:pt x="437988" y="86015"/>
                  <a:pt x="433378" y="87063"/>
                  <a:pt x="428721" y="86967"/>
                </a:cubicBezTo>
                <a:cubicBezTo>
                  <a:pt x="420377" y="87015"/>
                  <a:pt x="412395" y="83557"/>
                  <a:pt x="406718" y="77442"/>
                </a:cubicBezTo>
                <a:cubicBezTo>
                  <a:pt x="400555" y="71480"/>
                  <a:pt x="397107" y="63250"/>
                  <a:pt x="397193" y="54677"/>
                </a:cubicBezTo>
                <a:cubicBezTo>
                  <a:pt x="397155" y="46229"/>
                  <a:pt x="400603" y="38132"/>
                  <a:pt x="406718" y="32294"/>
                </a:cubicBezTo>
                <a:cubicBezTo>
                  <a:pt x="412452" y="26141"/>
                  <a:pt x="420501" y="22683"/>
                  <a:pt x="428911" y="22769"/>
                </a:cubicBezTo>
                <a:close/>
                <a:moveTo>
                  <a:pt x="48863" y="1529"/>
                </a:moveTo>
                <a:lnTo>
                  <a:pt x="56674" y="1529"/>
                </a:lnTo>
                <a:lnTo>
                  <a:pt x="56674" y="85730"/>
                </a:lnTo>
                <a:lnTo>
                  <a:pt x="48863" y="85730"/>
                </a:lnTo>
                <a:close/>
                <a:moveTo>
                  <a:pt x="148209" y="1147"/>
                </a:moveTo>
                <a:lnTo>
                  <a:pt x="156020" y="1528"/>
                </a:lnTo>
                <a:lnTo>
                  <a:pt x="156020" y="85729"/>
                </a:lnTo>
                <a:lnTo>
                  <a:pt x="148305" y="85729"/>
                </a:lnTo>
                <a:lnTo>
                  <a:pt x="148305" y="75251"/>
                </a:lnTo>
                <a:cubicBezTo>
                  <a:pt x="145342" y="78985"/>
                  <a:pt x="141609" y="82042"/>
                  <a:pt x="137351" y="84205"/>
                </a:cubicBezTo>
                <a:cubicBezTo>
                  <a:pt x="133188" y="86300"/>
                  <a:pt x="128578" y="87348"/>
                  <a:pt x="123921" y="87253"/>
                </a:cubicBezTo>
                <a:cubicBezTo>
                  <a:pt x="115577" y="87300"/>
                  <a:pt x="107595" y="83843"/>
                  <a:pt x="101918" y="77728"/>
                </a:cubicBezTo>
                <a:cubicBezTo>
                  <a:pt x="95755" y="71765"/>
                  <a:pt x="92307" y="63535"/>
                  <a:pt x="92393" y="54963"/>
                </a:cubicBezTo>
                <a:cubicBezTo>
                  <a:pt x="92355" y="46514"/>
                  <a:pt x="95803" y="38418"/>
                  <a:pt x="101918" y="32579"/>
                </a:cubicBezTo>
                <a:cubicBezTo>
                  <a:pt x="107633" y="26407"/>
                  <a:pt x="115701" y="22940"/>
                  <a:pt x="124111" y="23054"/>
                </a:cubicBezTo>
                <a:cubicBezTo>
                  <a:pt x="128807" y="22997"/>
                  <a:pt x="133446" y="24073"/>
                  <a:pt x="137637" y="26197"/>
                </a:cubicBezTo>
                <a:cubicBezTo>
                  <a:pt x="141847" y="28512"/>
                  <a:pt x="145466" y="31769"/>
                  <a:pt x="148209" y="35722"/>
                </a:cubicBezTo>
                <a:close/>
                <a:moveTo>
                  <a:pt x="550450" y="4"/>
                </a:moveTo>
                <a:cubicBezTo>
                  <a:pt x="552183" y="-63"/>
                  <a:pt x="553850" y="633"/>
                  <a:pt x="555022" y="1909"/>
                </a:cubicBezTo>
                <a:cubicBezTo>
                  <a:pt x="556260" y="3109"/>
                  <a:pt x="556946" y="4757"/>
                  <a:pt x="556927" y="6481"/>
                </a:cubicBezTo>
                <a:cubicBezTo>
                  <a:pt x="556927" y="8167"/>
                  <a:pt x="556241" y="9786"/>
                  <a:pt x="555022" y="10958"/>
                </a:cubicBezTo>
                <a:cubicBezTo>
                  <a:pt x="553822" y="12196"/>
                  <a:pt x="552174" y="12882"/>
                  <a:pt x="550450" y="12863"/>
                </a:cubicBezTo>
                <a:cubicBezTo>
                  <a:pt x="548764" y="12863"/>
                  <a:pt x="547144" y="12177"/>
                  <a:pt x="545973" y="10958"/>
                </a:cubicBezTo>
                <a:cubicBezTo>
                  <a:pt x="544754" y="9786"/>
                  <a:pt x="544068" y="8167"/>
                  <a:pt x="544068" y="6481"/>
                </a:cubicBezTo>
                <a:cubicBezTo>
                  <a:pt x="544049" y="4757"/>
                  <a:pt x="544735" y="3109"/>
                  <a:pt x="545973" y="1909"/>
                </a:cubicBezTo>
                <a:cubicBezTo>
                  <a:pt x="547116" y="652"/>
                  <a:pt x="548754" y="-44"/>
                  <a:pt x="550450" y="4"/>
                </a:cubicBezTo>
                <a:close/>
                <a:moveTo>
                  <a:pt x="75628" y="4"/>
                </a:moveTo>
                <a:cubicBezTo>
                  <a:pt x="77362" y="-63"/>
                  <a:pt x="79029" y="633"/>
                  <a:pt x="80200" y="1909"/>
                </a:cubicBezTo>
                <a:cubicBezTo>
                  <a:pt x="81439" y="3109"/>
                  <a:pt x="82124" y="4757"/>
                  <a:pt x="82105" y="6481"/>
                </a:cubicBezTo>
                <a:cubicBezTo>
                  <a:pt x="82105" y="8167"/>
                  <a:pt x="81420" y="9786"/>
                  <a:pt x="80200" y="10958"/>
                </a:cubicBezTo>
                <a:cubicBezTo>
                  <a:pt x="79000" y="12196"/>
                  <a:pt x="77352" y="12882"/>
                  <a:pt x="75628" y="12863"/>
                </a:cubicBezTo>
                <a:cubicBezTo>
                  <a:pt x="73942" y="12863"/>
                  <a:pt x="72323" y="12177"/>
                  <a:pt x="71152" y="10958"/>
                </a:cubicBezTo>
                <a:cubicBezTo>
                  <a:pt x="69932" y="9786"/>
                  <a:pt x="69247" y="8167"/>
                  <a:pt x="69247" y="6481"/>
                </a:cubicBezTo>
                <a:cubicBezTo>
                  <a:pt x="69228" y="4757"/>
                  <a:pt x="69913" y="3109"/>
                  <a:pt x="71152" y="1909"/>
                </a:cubicBezTo>
                <a:cubicBezTo>
                  <a:pt x="72295" y="652"/>
                  <a:pt x="73933" y="-44"/>
                  <a:pt x="75628" y="4"/>
                </a:cubicBezTo>
                <a:close/>
              </a:path>
            </a:pathLst>
          </a:custGeom>
          <a:solidFill>
            <a:srgbClr val="66666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x boxes">
  <p:cSld name="CUSTOM">
    <p:spTree>
      <p:nvGrpSpPr>
        <p:cNvPr id="54" name="Shape 54"/>
        <p:cNvGrpSpPr/>
        <p:nvPr/>
      </p:nvGrpSpPr>
      <p:grpSpPr>
        <a:xfrm>
          <a:off x="0" y="0"/>
          <a:ext cx="0" cy="0"/>
          <a:chOff x="0" y="0"/>
          <a:chExt cx="0" cy="0"/>
        </a:xfrm>
      </p:grpSpPr>
      <p:grpSp>
        <p:nvGrpSpPr>
          <p:cNvPr id="55" name="Google Shape;55;p5"/>
          <p:cNvGrpSpPr/>
          <p:nvPr/>
        </p:nvGrpSpPr>
        <p:grpSpPr>
          <a:xfrm>
            <a:off x="474020" y="4121225"/>
            <a:ext cx="11243750" cy="2169300"/>
            <a:chOff x="633045" y="1806800"/>
            <a:chExt cx="11243750" cy="2169300"/>
          </a:xfrm>
        </p:grpSpPr>
        <p:sp>
          <p:nvSpPr>
            <p:cNvPr id="56" name="Google Shape;56;p5"/>
            <p:cNvSpPr/>
            <p:nvPr/>
          </p:nvSpPr>
          <p:spPr>
            <a:xfrm>
              <a:off x="633045" y="1806800"/>
              <a:ext cx="3520800" cy="2169300"/>
            </a:xfrm>
            <a:prstGeom prst="roundRect">
              <a:avLst>
                <a:gd fmla="val 6512"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idact Gothic"/>
                <a:ea typeface="Didact Gothic"/>
                <a:cs typeface="Didact Gothic"/>
                <a:sym typeface="Didact Gothic"/>
              </a:endParaRPr>
            </a:p>
          </p:txBody>
        </p:sp>
        <p:sp>
          <p:nvSpPr>
            <p:cNvPr id="57" name="Google Shape;57;p5"/>
            <p:cNvSpPr/>
            <p:nvPr/>
          </p:nvSpPr>
          <p:spPr>
            <a:xfrm>
              <a:off x="4487965" y="1806800"/>
              <a:ext cx="3520800" cy="2169300"/>
            </a:xfrm>
            <a:prstGeom prst="roundRect">
              <a:avLst>
                <a:gd fmla="val 6512"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idact Gothic"/>
                <a:ea typeface="Didact Gothic"/>
                <a:cs typeface="Didact Gothic"/>
                <a:sym typeface="Didact Gothic"/>
              </a:endParaRPr>
            </a:p>
          </p:txBody>
        </p:sp>
        <p:sp>
          <p:nvSpPr>
            <p:cNvPr id="58" name="Google Shape;58;p5"/>
            <p:cNvSpPr/>
            <p:nvPr/>
          </p:nvSpPr>
          <p:spPr>
            <a:xfrm>
              <a:off x="8342884" y="1806800"/>
              <a:ext cx="3520800" cy="2169300"/>
            </a:xfrm>
            <a:prstGeom prst="roundRect">
              <a:avLst>
                <a:gd fmla="val 6512"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idact Gothic"/>
                <a:ea typeface="Didact Gothic"/>
                <a:cs typeface="Didact Gothic"/>
                <a:sym typeface="Didact Gothic"/>
              </a:endParaRPr>
            </a:p>
          </p:txBody>
        </p:sp>
        <p:cxnSp>
          <p:nvCxnSpPr>
            <p:cNvPr id="59" name="Google Shape;59;p5"/>
            <p:cNvCxnSpPr/>
            <p:nvPr/>
          </p:nvCxnSpPr>
          <p:spPr>
            <a:xfrm>
              <a:off x="633045" y="2586650"/>
              <a:ext cx="3520800" cy="0"/>
            </a:xfrm>
            <a:prstGeom prst="straightConnector1">
              <a:avLst/>
            </a:prstGeom>
            <a:noFill/>
            <a:ln cap="flat" cmpd="sng" w="9525">
              <a:solidFill>
                <a:schemeClr val="accent5"/>
              </a:solidFill>
              <a:prstDash val="solid"/>
              <a:round/>
              <a:headEnd len="med" w="med" type="none"/>
              <a:tailEnd len="med" w="med" type="none"/>
            </a:ln>
          </p:spPr>
        </p:cxnSp>
        <p:cxnSp>
          <p:nvCxnSpPr>
            <p:cNvPr id="60" name="Google Shape;60;p5"/>
            <p:cNvCxnSpPr/>
            <p:nvPr/>
          </p:nvCxnSpPr>
          <p:spPr>
            <a:xfrm>
              <a:off x="4488020" y="2586650"/>
              <a:ext cx="3520800" cy="0"/>
            </a:xfrm>
            <a:prstGeom prst="straightConnector1">
              <a:avLst/>
            </a:prstGeom>
            <a:noFill/>
            <a:ln cap="flat" cmpd="sng" w="9525">
              <a:solidFill>
                <a:schemeClr val="accent5"/>
              </a:solidFill>
              <a:prstDash val="solid"/>
              <a:round/>
              <a:headEnd len="med" w="med" type="none"/>
              <a:tailEnd len="med" w="med" type="none"/>
            </a:ln>
          </p:spPr>
        </p:cxnSp>
        <p:cxnSp>
          <p:nvCxnSpPr>
            <p:cNvPr id="61" name="Google Shape;61;p5"/>
            <p:cNvCxnSpPr/>
            <p:nvPr/>
          </p:nvCxnSpPr>
          <p:spPr>
            <a:xfrm>
              <a:off x="8355995" y="2586650"/>
              <a:ext cx="3520800" cy="0"/>
            </a:xfrm>
            <a:prstGeom prst="straightConnector1">
              <a:avLst/>
            </a:prstGeom>
            <a:noFill/>
            <a:ln cap="flat" cmpd="sng" w="9525">
              <a:solidFill>
                <a:schemeClr val="accent5"/>
              </a:solidFill>
              <a:prstDash val="solid"/>
              <a:round/>
              <a:headEnd len="med" w="med" type="none"/>
              <a:tailEnd len="med" w="med" type="none"/>
            </a:ln>
          </p:spPr>
        </p:cxnSp>
      </p:grpSp>
      <p:grpSp>
        <p:nvGrpSpPr>
          <p:cNvPr id="62" name="Google Shape;62;p5"/>
          <p:cNvGrpSpPr/>
          <p:nvPr/>
        </p:nvGrpSpPr>
        <p:grpSpPr>
          <a:xfrm flipH="1">
            <a:off x="12" y="-3"/>
            <a:ext cx="3132518" cy="2794162"/>
            <a:chOff x="1175579" y="42072"/>
            <a:chExt cx="1093871" cy="1635256"/>
          </a:xfrm>
        </p:grpSpPr>
        <p:sp>
          <p:nvSpPr>
            <p:cNvPr id="63" name="Google Shape;63;p5"/>
            <p:cNvSpPr/>
            <p:nvPr/>
          </p:nvSpPr>
          <p:spPr>
            <a:xfrm>
              <a:off x="1945353" y="42072"/>
              <a:ext cx="324097" cy="778989"/>
            </a:xfrm>
            <a:custGeom>
              <a:rect b="b" l="l" r="r" t="t"/>
              <a:pathLst>
                <a:path extrusionOk="0" h="778989" w="324097">
                  <a:moveTo>
                    <a:pt x="912" y="0"/>
                  </a:moveTo>
                  <a:lnTo>
                    <a:pt x="184773" y="9360"/>
                  </a:lnTo>
                  <a:cubicBezTo>
                    <a:pt x="184773" y="9360"/>
                    <a:pt x="204496" y="147415"/>
                    <a:pt x="220515" y="225818"/>
                  </a:cubicBezTo>
                  <a:cubicBezTo>
                    <a:pt x="254782" y="393562"/>
                    <a:pt x="317884" y="466137"/>
                    <a:pt x="317884" y="466137"/>
                  </a:cubicBezTo>
                  <a:lnTo>
                    <a:pt x="324098" y="778968"/>
                  </a:lnTo>
                  <a:cubicBezTo>
                    <a:pt x="324098" y="778968"/>
                    <a:pt x="227510" y="782660"/>
                    <a:pt x="160432" y="691958"/>
                  </a:cubicBezTo>
                  <a:cubicBezTo>
                    <a:pt x="-21879" y="445423"/>
                    <a:pt x="912" y="0"/>
                    <a:pt x="912" y="0"/>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64" name="Google Shape;64;p5"/>
            <p:cNvSpPr/>
            <p:nvPr/>
          </p:nvSpPr>
          <p:spPr>
            <a:xfrm>
              <a:off x="1483834" y="48287"/>
              <a:ext cx="775262" cy="1250073"/>
            </a:xfrm>
            <a:custGeom>
              <a:rect b="b" l="l" r="r" t="t"/>
              <a:pathLst>
                <a:path extrusionOk="0" h="1250073" w="775262">
                  <a:moveTo>
                    <a:pt x="435" y="0"/>
                  </a:moveTo>
                  <a:lnTo>
                    <a:pt x="311194" y="4144"/>
                  </a:lnTo>
                  <a:cubicBezTo>
                    <a:pt x="311194" y="4144"/>
                    <a:pt x="362406" y="432545"/>
                    <a:pt x="425140" y="586301"/>
                  </a:cubicBezTo>
                  <a:cubicBezTo>
                    <a:pt x="530796" y="845267"/>
                    <a:pt x="769045" y="903273"/>
                    <a:pt x="769045" y="903273"/>
                  </a:cubicBezTo>
                  <a:lnTo>
                    <a:pt x="775263" y="1249254"/>
                  </a:lnTo>
                  <a:cubicBezTo>
                    <a:pt x="775263" y="1249254"/>
                    <a:pt x="410834" y="1281032"/>
                    <a:pt x="224183" y="948851"/>
                  </a:cubicBezTo>
                  <a:cubicBezTo>
                    <a:pt x="-20283" y="513790"/>
                    <a:pt x="435" y="0"/>
                    <a:pt x="435" y="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65" name="Google Shape;65;p5"/>
            <p:cNvSpPr/>
            <p:nvPr/>
          </p:nvSpPr>
          <p:spPr>
            <a:xfrm>
              <a:off x="1175579" y="48287"/>
              <a:ext cx="1089731" cy="1629041"/>
            </a:xfrm>
            <a:custGeom>
              <a:rect b="b" l="l" r="r" t="t"/>
              <a:pathLst>
                <a:path extrusionOk="0" h="1629041" w="1089731">
                  <a:moveTo>
                    <a:pt x="0" y="0"/>
                  </a:moveTo>
                  <a:lnTo>
                    <a:pt x="215462" y="6215"/>
                  </a:lnTo>
                  <a:cubicBezTo>
                    <a:pt x="215462" y="6215"/>
                    <a:pt x="208880" y="622296"/>
                    <a:pt x="406060" y="969569"/>
                  </a:cubicBezTo>
                  <a:cubicBezTo>
                    <a:pt x="683672" y="1458497"/>
                    <a:pt x="1089731" y="1400488"/>
                    <a:pt x="1089731" y="1400488"/>
                  </a:cubicBezTo>
                  <a:lnTo>
                    <a:pt x="1081445" y="1628377"/>
                  </a:lnTo>
                  <a:cubicBezTo>
                    <a:pt x="1081445" y="1628377"/>
                    <a:pt x="499288" y="1661527"/>
                    <a:pt x="261040" y="1259609"/>
                  </a:cubicBezTo>
                  <a:cubicBezTo>
                    <a:pt x="-2060" y="815777"/>
                    <a:pt x="0" y="0"/>
                    <a:pt x="0"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sp>
        <p:nvSpPr>
          <p:cNvPr id="66" name="Google Shape;66;p5"/>
          <p:cNvSpPr/>
          <p:nvPr/>
        </p:nvSpPr>
        <p:spPr>
          <a:xfrm>
            <a:off x="480645" y="1654400"/>
            <a:ext cx="3520800" cy="2169300"/>
          </a:xfrm>
          <a:prstGeom prst="roundRect">
            <a:avLst>
              <a:gd fmla="val 6512"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idact Gothic"/>
              <a:ea typeface="Didact Gothic"/>
              <a:cs typeface="Didact Gothic"/>
              <a:sym typeface="Didact Gothic"/>
            </a:endParaRPr>
          </a:p>
        </p:txBody>
      </p:sp>
      <p:sp>
        <p:nvSpPr>
          <p:cNvPr id="67" name="Google Shape;67;p5"/>
          <p:cNvSpPr/>
          <p:nvPr/>
        </p:nvSpPr>
        <p:spPr>
          <a:xfrm>
            <a:off x="4335565" y="1654400"/>
            <a:ext cx="3520800" cy="2169300"/>
          </a:xfrm>
          <a:prstGeom prst="roundRect">
            <a:avLst>
              <a:gd fmla="val 6512"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idact Gothic"/>
              <a:ea typeface="Didact Gothic"/>
              <a:cs typeface="Didact Gothic"/>
              <a:sym typeface="Didact Gothic"/>
            </a:endParaRPr>
          </a:p>
        </p:txBody>
      </p:sp>
      <p:sp>
        <p:nvSpPr>
          <p:cNvPr id="68" name="Google Shape;68;p5"/>
          <p:cNvSpPr/>
          <p:nvPr/>
        </p:nvSpPr>
        <p:spPr>
          <a:xfrm>
            <a:off x="8190484" y="1654400"/>
            <a:ext cx="3520800" cy="2169300"/>
          </a:xfrm>
          <a:prstGeom prst="roundRect">
            <a:avLst>
              <a:gd fmla="val 6512"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idact Gothic"/>
              <a:ea typeface="Didact Gothic"/>
              <a:cs typeface="Didact Gothic"/>
              <a:sym typeface="Didact Gothic"/>
            </a:endParaRPr>
          </a:p>
        </p:txBody>
      </p:sp>
      <p:cxnSp>
        <p:nvCxnSpPr>
          <p:cNvPr id="69" name="Google Shape;69;p5"/>
          <p:cNvCxnSpPr/>
          <p:nvPr/>
        </p:nvCxnSpPr>
        <p:spPr>
          <a:xfrm>
            <a:off x="480645" y="2434250"/>
            <a:ext cx="3520800" cy="0"/>
          </a:xfrm>
          <a:prstGeom prst="straightConnector1">
            <a:avLst/>
          </a:prstGeom>
          <a:noFill/>
          <a:ln cap="flat" cmpd="sng" w="9525">
            <a:solidFill>
              <a:schemeClr val="accent5"/>
            </a:solidFill>
            <a:prstDash val="solid"/>
            <a:round/>
            <a:headEnd len="med" w="med" type="none"/>
            <a:tailEnd len="med" w="med" type="none"/>
          </a:ln>
        </p:spPr>
      </p:cxnSp>
      <p:cxnSp>
        <p:nvCxnSpPr>
          <p:cNvPr id="70" name="Google Shape;70;p5"/>
          <p:cNvCxnSpPr/>
          <p:nvPr/>
        </p:nvCxnSpPr>
        <p:spPr>
          <a:xfrm>
            <a:off x="4335620" y="2434250"/>
            <a:ext cx="3520800" cy="0"/>
          </a:xfrm>
          <a:prstGeom prst="straightConnector1">
            <a:avLst/>
          </a:prstGeom>
          <a:noFill/>
          <a:ln cap="flat" cmpd="sng" w="9525">
            <a:solidFill>
              <a:schemeClr val="accent5"/>
            </a:solidFill>
            <a:prstDash val="solid"/>
            <a:round/>
            <a:headEnd len="med" w="med" type="none"/>
            <a:tailEnd len="med" w="med" type="none"/>
          </a:ln>
        </p:spPr>
      </p:cxnSp>
      <p:cxnSp>
        <p:nvCxnSpPr>
          <p:cNvPr id="71" name="Google Shape;71;p5"/>
          <p:cNvCxnSpPr/>
          <p:nvPr/>
        </p:nvCxnSpPr>
        <p:spPr>
          <a:xfrm>
            <a:off x="8203595" y="2434250"/>
            <a:ext cx="3520800" cy="0"/>
          </a:xfrm>
          <a:prstGeom prst="straightConnector1">
            <a:avLst/>
          </a:prstGeom>
          <a:noFill/>
          <a:ln cap="flat" cmpd="sng" w="9525">
            <a:solidFill>
              <a:schemeClr val="accent5"/>
            </a:solidFill>
            <a:prstDash val="solid"/>
            <a:round/>
            <a:headEnd len="med" w="med" type="none"/>
            <a:tailEnd len="med" w="med" type="none"/>
          </a:ln>
        </p:spPr>
      </p:cxnSp>
      <p:sp>
        <p:nvSpPr>
          <p:cNvPr id="72" name="Google Shape;72;p5"/>
          <p:cNvSpPr txBox="1"/>
          <p:nvPr>
            <p:ph type="title"/>
          </p:nvPr>
        </p:nvSpPr>
        <p:spPr>
          <a:xfrm>
            <a:off x="415600" y="517167"/>
            <a:ext cx="11360700" cy="763500"/>
          </a:xfrm>
          <a:prstGeom prst="rect">
            <a:avLst/>
          </a:prstGeom>
        </p:spPr>
        <p:txBody>
          <a:bodyPr anchorCtr="0" anchor="t" bIns="121900" lIns="121900" spcFirstLastPara="1" rIns="121900" wrap="square" tIns="121900">
            <a:normAutofit/>
          </a:bodyPr>
          <a:lstStyle>
            <a:lvl1pPr lvl="0" algn="ctr">
              <a:spcBef>
                <a:spcPts val="0"/>
              </a:spcBef>
              <a:spcAft>
                <a:spcPts val="0"/>
              </a:spcAft>
              <a:buSzPts val="4000"/>
              <a:buNone/>
              <a:defRPr/>
            </a:lvl1pPr>
            <a:lvl2pPr lvl="1">
              <a:spcBef>
                <a:spcPts val="0"/>
              </a:spcBef>
              <a:spcAft>
                <a:spcPts val="0"/>
              </a:spcAft>
              <a:buSzPts val="4500"/>
              <a:buNone/>
              <a:defRPr/>
            </a:lvl2pPr>
            <a:lvl3pPr lvl="2">
              <a:spcBef>
                <a:spcPts val="0"/>
              </a:spcBef>
              <a:spcAft>
                <a:spcPts val="0"/>
              </a:spcAft>
              <a:buSzPts val="4500"/>
              <a:buNone/>
              <a:defRPr/>
            </a:lvl3pPr>
            <a:lvl4pPr lvl="3">
              <a:spcBef>
                <a:spcPts val="0"/>
              </a:spcBef>
              <a:spcAft>
                <a:spcPts val="0"/>
              </a:spcAft>
              <a:buSzPts val="4500"/>
              <a:buNone/>
              <a:defRPr/>
            </a:lvl4pPr>
            <a:lvl5pPr lvl="4">
              <a:spcBef>
                <a:spcPts val="0"/>
              </a:spcBef>
              <a:spcAft>
                <a:spcPts val="0"/>
              </a:spcAft>
              <a:buSzPts val="4500"/>
              <a:buNone/>
              <a:defRPr/>
            </a:lvl5pPr>
            <a:lvl6pPr lvl="5">
              <a:spcBef>
                <a:spcPts val="0"/>
              </a:spcBef>
              <a:spcAft>
                <a:spcPts val="0"/>
              </a:spcAft>
              <a:buSzPts val="4500"/>
              <a:buNone/>
              <a:defRPr/>
            </a:lvl6pPr>
            <a:lvl7pPr lvl="6">
              <a:spcBef>
                <a:spcPts val="0"/>
              </a:spcBef>
              <a:spcAft>
                <a:spcPts val="0"/>
              </a:spcAft>
              <a:buSzPts val="4500"/>
              <a:buNone/>
              <a:defRPr/>
            </a:lvl7pPr>
            <a:lvl8pPr lvl="7">
              <a:spcBef>
                <a:spcPts val="0"/>
              </a:spcBef>
              <a:spcAft>
                <a:spcPts val="0"/>
              </a:spcAft>
              <a:buSzPts val="4500"/>
              <a:buNone/>
              <a:defRPr/>
            </a:lvl8pPr>
            <a:lvl9pPr lvl="8">
              <a:spcBef>
                <a:spcPts val="0"/>
              </a:spcBef>
              <a:spcAft>
                <a:spcPts val="0"/>
              </a:spcAft>
              <a:buSzPts val="4500"/>
              <a:buNone/>
              <a:defRPr/>
            </a:lvl9pPr>
          </a:lstStyle>
          <a:p/>
        </p:txBody>
      </p:sp>
      <p:sp>
        <p:nvSpPr>
          <p:cNvPr id="73" name="Google Shape;73;p5"/>
          <p:cNvSpPr txBox="1"/>
          <p:nvPr>
            <p:ph idx="1" type="subTitle"/>
          </p:nvPr>
        </p:nvSpPr>
        <p:spPr>
          <a:xfrm>
            <a:off x="810351" y="1845325"/>
            <a:ext cx="2925000" cy="530700"/>
          </a:xfrm>
          <a:prstGeom prst="rect">
            <a:avLst/>
          </a:prstGeom>
        </p:spPr>
        <p:txBody>
          <a:bodyPr anchorCtr="0" anchor="t" bIns="121900" lIns="121900" spcFirstLastPara="1" rIns="121900" wrap="square" tIns="121900">
            <a:normAutofit/>
          </a:bodyPr>
          <a:lstStyle>
            <a:lvl1pPr lvl="0" rtl="0" algn="ctr">
              <a:lnSpc>
                <a:spcPct val="80000"/>
              </a:lnSpc>
              <a:spcBef>
                <a:spcPts val="0"/>
              </a:spcBef>
              <a:spcAft>
                <a:spcPts val="0"/>
              </a:spcAft>
              <a:buSzPts val="2800"/>
              <a:buNone/>
              <a:defRPr sz="2200">
                <a:solidFill>
                  <a:schemeClr val="accent6"/>
                </a:solidFill>
                <a:latin typeface="Aclonica"/>
                <a:ea typeface="Aclonica"/>
                <a:cs typeface="Aclonica"/>
                <a:sym typeface="Aclonica"/>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74" name="Google Shape;74;p5"/>
          <p:cNvSpPr txBox="1"/>
          <p:nvPr>
            <p:ph idx="2" type="body"/>
          </p:nvPr>
        </p:nvSpPr>
        <p:spPr>
          <a:xfrm>
            <a:off x="810376" y="2485975"/>
            <a:ext cx="2925000" cy="1221600"/>
          </a:xfrm>
          <a:prstGeom prst="rect">
            <a:avLst/>
          </a:prstGeom>
        </p:spPr>
        <p:txBody>
          <a:bodyPr anchorCtr="0" anchor="t" bIns="121900" lIns="121900" spcFirstLastPara="1" rIns="121900" wrap="square" tIns="121900">
            <a:normAutofit/>
          </a:bodyPr>
          <a:lstStyle>
            <a:lvl1pPr indent="-355600" lvl="0" marL="457200" rtl="0" algn="ctr">
              <a:spcBef>
                <a:spcPts val="0"/>
              </a:spcBef>
              <a:spcAft>
                <a:spcPts val="0"/>
              </a:spcAft>
              <a:buSzPts val="2000"/>
              <a:buChar char="●"/>
              <a:defRPr/>
            </a:lvl1pPr>
            <a:lvl2pPr indent="-355600" lvl="1" marL="914400" rtl="0">
              <a:spcBef>
                <a:spcPts val="0"/>
              </a:spcBef>
              <a:spcAft>
                <a:spcPts val="0"/>
              </a:spcAft>
              <a:buSzPts val="2000"/>
              <a:buChar char="○"/>
              <a:defRPr/>
            </a:lvl2pPr>
            <a:lvl3pPr indent="-355600" lvl="2" marL="1371600" rtl="0">
              <a:spcBef>
                <a:spcPts val="0"/>
              </a:spcBef>
              <a:spcAft>
                <a:spcPts val="0"/>
              </a:spcAft>
              <a:buSzPts val="2000"/>
              <a:buChar char="■"/>
              <a:defRPr/>
            </a:lvl3pPr>
            <a:lvl4pPr indent="-355600" lvl="3" marL="1828800" rtl="0">
              <a:spcBef>
                <a:spcPts val="0"/>
              </a:spcBef>
              <a:spcAft>
                <a:spcPts val="0"/>
              </a:spcAft>
              <a:buSzPts val="2000"/>
              <a:buChar char="●"/>
              <a:defRPr/>
            </a:lvl4pPr>
            <a:lvl5pPr indent="-355600" lvl="4" marL="2286000" rtl="0">
              <a:spcBef>
                <a:spcPts val="0"/>
              </a:spcBef>
              <a:spcAft>
                <a:spcPts val="0"/>
              </a:spcAft>
              <a:buSzPts val="2000"/>
              <a:buChar char="○"/>
              <a:defRPr/>
            </a:lvl5pPr>
            <a:lvl6pPr indent="-355600" lvl="5" marL="2743200" rtl="0">
              <a:spcBef>
                <a:spcPts val="0"/>
              </a:spcBef>
              <a:spcAft>
                <a:spcPts val="0"/>
              </a:spcAft>
              <a:buSzPts val="2000"/>
              <a:buChar char="■"/>
              <a:defRPr/>
            </a:lvl6pPr>
            <a:lvl7pPr indent="-355600" lvl="6" marL="3200400" rtl="0">
              <a:spcBef>
                <a:spcPts val="0"/>
              </a:spcBef>
              <a:spcAft>
                <a:spcPts val="0"/>
              </a:spcAft>
              <a:buSzPts val="2000"/>
              <a:buChar char="●"/>
              <a:defRPr/>
            </a:lvl7pPr>
            <a:lvl8pPr indent="-355600" lvl="7" marL="3657600" rtl="0">
              <a:spcBef>
                <a:spcPts val="0"/>
              </a:spcBef>
              <a:spcAft>
                <a:spcPts val="0"/>
              </a:spcAft>
              <a:buSzPts val="2000"/>
              <a:buChar char="○"/>
              <a:defRPr/>
            </a:lvl8pPr>
            <a:lvl9pPr indent="-355600" lvl="8" marL="4114800" rtl="0">
              <a:spcBef>
                <a:spcPts val="0"/>
              </a:spcBef>
              <a:spcAft>
                <a:spcPts val="0"/>
              </a:spcAft>
              <a:buSzPts val="2000"/>
              <a:buChar char="■"/>
              <a:defRPr/>
            </a:lvl9pPr>
          </a:lstStyle>
          <a:p/>
        </p:txBody>
      </p:sp>
      <p:sp>
        <p:nvSpPr>
          <p:cNvPr id="75" name="Google Shape;75;p5"/>
          <p:cNvSpPr txBox="1"/>
          <p:nvPr>
            <p:ph idx="3" type="subTitle"/>
          </p:nvPr>
        </p:nvSpPr>
        <p:spPr>
          <a:xfrm>
            <a:off x="4633462" y="1845325"/>
            <a:ext cx="2925000" cy="530700"/>
          </a:xfrm>
          <a:prstGeom prst="rect">
            <a:avLst/>
          </a:prstGeom>
        </p:spPr>
        <p:txBody>
          <a:bodyPr anchorCtr="0" anchor="t" bIns="121900" lIns="121900" spcFirstLastPara="1" rIns="121900" wrap="square" tIns="121900">
            <a:normAutofit/>
          </a:bodyPr>
          <a:lstStyle>
            <a:lvl1pPr lvl="0" rtl="0" algn="ctr">
              <a:lnSpc>
                <a:spcPct val="80000"/>
              </a:lnSpc>
              <a:spcBef>
                <a:spcPts val="0"/>
              </a:spcBef>
              <a:spcAft>
                <a:spcPts val="0"/>
              </a:spcAft>
              <a:buSzPts val="2800"/>
              <a:buNone/>
              <a:defRPr sz="2200">
                <a:solidFill>
                  <a:schemeClr val="accent6"/>
                </a:solidFill>
                <a:latin typeface="Aclonica"/>
                <a:ea typeface="Aclonica"/>
                <a:cs typeface="Aclonica"/>
                <a:sym typeface="Aclonica"/>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76" name="Google Shape;76;p5"/>
          <p:cNvSpPr txBox="1"/>
          <p:nvPr>
            <p:ph idx="4" type="body"/>
          </p:nvPr>
        </p:nvSpPr>
        <p:spPr>
          <a:xfrm>
            <a:off x="4633487" y="2485975"/>
            <a:ext cx="2925000" cy="1221600"/>
          </a:xfrm>
          <a:prstGeom prst="rect">
            <a:avLst/>
          </a:prstGeom>
        </p:spPr>
        <p:txBody>
          <a:bodyPr anchorCtr="0" anchor="t" bIns="121900" lIns="121900" spcFirstLastPara="1" rIns="121900" wrap="square" tIns="121900">
            <a:normAutofit/>
          </a:bodyPr>
          <a:lstStyle>
            <a:lvl1pPr indent="-355600" lvl="0" marL="457200" rtl="0" algn="ctr">
              <a:spcBef>
                <a:spcPts val="0"/>
              </a:spcBef>
              <a:spcAft>
                <a:spcPts val="0"/>
              </a:spcAft>
              <a:buSzPts val="2000"/>
              <a:buChar char="●"/>
              <a:defRPr/>
            </a:lvl1pPr>
            <a:lvl2pPr indent="-355600" lvl="1" marL="914400" rtl="0">
              <a:spcBef>
                <a:spcPts val="0"/>
              </a:spcBef>
              <a:spcAft>
                <a:spcPts val="0"/>
              </a:spcAft>
              <a:buSzPts val="2000"/>
              <a:buChar char="○"/>
              <a:defRPr/>
            </a:lvl2pPr>
            <a:lvl3pPr indent="-355600" lvl="2" marL="1371600" rtl="0">
              <a:spcBef>
                <a:spcPts val="0"/>
              </a:spcBef>
              <a:spcAft>
                <a:spcPts val="0"/>
              </a:spcAft>
              <a:buSzPts val="2000"/>
              <a:buChar char="■"/>
              <a:defRPr/>
            </a:lvl3pPr>
            <a:lvl4pPr indent="-355600" lvl="3" marL="1828800" rtl="0">
              <a:spcBef>
                <a:spcPts val="0"/>
              </a:spcBef>
              <a:spcAft>
                <a:spcPts val="0"/>
              </a:spcAft>
              <a:buSzPts val="2000"/>
              <a:buChar char="●"/>
              <a:defRPr/>
            </a:lvl4pPr>
            <a:lvl5pPr indent="-355600" lvl="4" marL="2286000" rtl="0">
              <a:spcBef>
                <a:spcPts val="0"/>
              </a:spcBef>
              <a:spcAft>
                <a:spcPts val="0"/>
              </a:spcAft>
              <a:buSzPts val="2000"/>
              <a:buChar char="○"/>
              <a:defRPr/>
            </a:lvl5pPr>
            <a:lvl6pPr indent="-355600" lvl="5" marL="2743200" rtl="0">
              <a:spcBef>
                <a:spcPts val="0"/>
              </a:spcBef>
              <a:spcAft>
                <a:spcPts val="0"/>
              </a:spcAft>
              <a:buSzPts val="2000"/>
              <a:buChar char="■"/>
              <a:defRPr/>
            </a:lvl6pPr>
            <a:lvl7pPr indent="-355600" lvl="6" marL="3200400" rtl="0">
              <a:spcBef>
                <a:spcPts val="0"/>
              </a:spcBef>
              <a:spcAft>
                <a:spcPts val="0"/>
              </a:spcAft>
              <a:buSzPts val="2000"/>
              <a:buChar char="●"/>
              <a:defRPr/>
            </a:lvl7pPr>
            <a:lvl8pPr indent="-355600" lvl="7" marL="3657600" rtl="0">
              <a:spcBef>
                <a:spcPts val="0"/>
              </a:spcBef>
              <a:spcAft>
                <a:spcPts val="0"/>
              </a:spcAft>
              <a:buSzPts val="2000"/>
              <a:buChar char="○"/>
              <a:defRPr/>
            </a:lvl8pPr>
            <a:lvl9pPr indent="-355600" lvl="8" marL="4114800" rtl="0">
              <a:spcBef>
                <a:spcPts val="0"/>
              </a:spcBef>
              <a:spcAft>
                <a:spcPts val="0"/>
              </a:spcAft>
              <a:buSzPts val="2000"/>
              <a:buChar char="■"/>
              <a:defRPr/>
            </a:lvl9pPr>
          </a:lstStyle>
          <a:p/>
        </p:txBody>
      </p:sp>
      <p:sp>
        <p:nvSpPr>
          <p:cNvPr id="77" name="Google Shape;77;p5"/>
          <p:cNvSpPr txBox="1"/>
          <p:nvPr>
            <p:ph idx="5" type="subTitle"/>
          </p:nvPr>
        </p:nvSpPr>
        <p:spPr>
          <a:xfrm>
            <a:off x="8456676" y="1845325"/>
            <a:ext cx="2925000" cy="530700"/>
          </a:xfrm>
          <a:prstGeom prst="rect">
            <a:avLst/>
          </a:prstGeom>
        </p:spPr>
        <p:txBody>
          <a:bodyPr anchorCtr="0" anchor="t" bIns="121900" lIns="121900" spcFirstLastPara="1" rIns="121900" wrap="square" tIns="121900">
            <a:normAutofit/>
          </a:bodyPr>
          <a:lstStyle>
            <a:lvl1pPr lvl="0" rtl="0" algn="ctr">
              <a:lnSpc>
                <a:spcPct val="80000"/>
              </a:lnSpc>
              <a:spcBef>
                <a:spcPts val="0"/>
              </a:spcBef>
              <a:spcAft>
                <a:spcPts val="0"/>
              </a:spcAft>
              <a:buSzPts val="2800"/>
              <a:buNone/>
              <a:defRPr sz="2200">
                <a:solidFill>
                  <a:schemeClr val="accent6"/>
                </a:solidFill>
                <a:latin typeface="Aclonica"/>
                <a:ea typeface="Aclonica"/>
                <a:cs typeface="Aclonica"/>
                <a:sym typeface="Aclonica"/>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78" name="Google Shape;78;p5"/>
          <p:cNvSpPr txBox="1"/>
          <p:nvPr>
            <p:ph idx="6" type="body"/>
          </p:nvPr>
        </p:nvSpPr>
        <p:spPr>
          <a:xfrm>
            <a:off x="8456700" y="2485975"/>
            <a:ext cx="2925000" cy="1221600"/>
          </a:xfrm>
          <a:prstGeom prst="rect">
            <a:avLst/>
          </a:prstGeom>
        </p:spPr>
        <p:txBody>
          <a:bodyPr anchorCtr="0" anchor="t" bIns="121900" lIns="121900" spcFirstLastPara="1" rIns="121900" wrap="square" tIns="121900">
            <a:normAutofit/>
          </a:bodyPr>
          <a:lstStyle>
            <a:lvl1pPr indent="-355600" lvl="0" marL="457200" rtl="0" algn="ctr">
              <a:spcBef>
                <a:spcPts val="0"/>
              </a:spcBef>
              <a:spcAft>
                <a:spcPts val="0"/>
              </a:spcAft>
              <a:buSzPts val="2000"/>
              <a:buChar char="●"/>
              <a:defRPr/>
            </a:lvl1pPr>
            <a:lvl2pPr indent="-355600" lvl="1" marL="914400" rtl="0">
              <a:spcBef>
                <a:spcPts val="0"/>
              </a:spcBef>
              <a:spcAft>
                <a:spcPts val="0"/>
              </a:spcAft>
              <a:buSzPts val="2000"/>
              <a:buChar char="○"/>
              <a:defRPr/>
            </a:lvl2pPr>
            <a:lvl3pPr indent="-355600" lvl="2" marL="1371600" rtl="0">
              <a:spcBef>
                <a:spcPts val="0"/>
              </a:spcBef>
              <a:spcAft>
                <a:spcPts val="0"/>
              </a:spcAft>
              <a:buSzPts val="2000"/>
              <a:buChar char="■"/>
              <a:defRPr/>
            </a:lvl3pPr>
            <a:lvl4pPr indent="-355600" lvl="3" marL="1828800" rtl="0">
              <a:spcBef>
                <a:spcPts val="0"/>
              </a:spcBef>
              <a:spcAft>
                <a:spcPts val="0"/>
              </a:spcAft>
              <a:buSzPts val="2000"/>
              <a:buChar char="●"/>
              <a:defRPr/>
            </a:lvl4pPr>
            <a:lvl5pPr indent="-355600" lvl="4" marL="2286000" rtl="0">
              <a:spcBef>
                <a:spcPts val="0"/>
              </a:spcBef>
              <a:spcAft>
                <a:spcPts val="0"/>
              </a:spcAft>
              <a:buSzPts val="2000"/>
              <a:buChar char="○"/>
              <a:defRPr/>
            </a:lvl5pPr>
            <a:lvl6pPr indent="-355600" lvl="5" marL="2743200" rtl="0">
              <a:spcBef>
                <a:spcPts val="0"/>
              </a:spcBef>
              <a:spcAft>
                <a:spcPts val="0"/>
              </a:spcAft>
              <a:buSzPts val="2000"/>
              <a:buChar char="■"/>
              <a:defRPr/>
            </a:lvl6pPr>
            <a:lvl7pPr indent="-355600" lvl="6" marL="3200400" rtl="0">
              <a:spcBef>
                <a:spcPts val="0"/>
              </a:spcBef>
              <a:spcAft>
                <a:spcPts val="0"/>
              </a:spcAft>
              <a:buSzPts val="2000"/>
              <a:buChar char="●"/>
              <a:defRPr/>
            </a:lvl7pPr>
            <a:lvl8pPr indent="-355600" lvl="7" marL="3657600" rtl="0">
              <a:spcBef>
                <a:spcPts val="0"/>
              </a:spcBef>
              <a:spcAft>
                <a:spcPts val="0"/>
              </a:spcAft>
              <a:buSzPts val="2000"/>
              <a:buChar char="○"/>
              <a:defRPr/>
            </a:lvl8pPr>
            <a:lvl9pPr indent="-355600" lvl="8" marL="4114800" rtl="0">
              <a:spcBef>
                <a:spcPts val="0"/>
              </a:spcBef>
              <a:spcAft>
                <a:spcPts val="0"/>
              </a:spcAft>
              <a:buSzPts val="2000"/>
              <a:buChar char="■"/>
              <a:defRPr/>
            </a:lvl9pPr>
          </a:lstStyle>
          <a:p/>
        </p:txBody>
      </p:sp>
      <p:sp>
        <p:nvSpPr>
          <p:cNvPr id="79" name="Google Shape;79;p5"/>
          <p:cNvSpPr txBox="1"/>
          <p:nvPr>
            <p:ph idx="7" type="subTitle"/>
          </p:nvPr>
        </p:nvSpPr>
        <p:spPr>
          <a:xfrm>
            <a:off x="810300" y="4310470"/>
            <a:ext cx="2925000" cy="530700"/>
          </a:xfrm>
          <a:prstGeom prst="rect">
            <a:avLst/>
          </a:prstGeom>
        </p:spPr>
        <p:txBody>
          <a:bodyPr anchorCtr="0" anchor="t" bIns="121900" lIns="121900" spcFirstLastPara="1" rIns="121900" wrap="square" tIns="121900">
            <a:normAutofit/>
          </a:bodyPr>
          <a:lstStyle>
            <a:lvl1pPr lvl="0" rtl="0" algn="ctr">
              <a:lnSpc>
                <a:spcPct val="80000"/>
              </a:lnSpc>
              <a:spcBef>
                <a:spcPts val="0"/>
              </a:spcBef>
              <a:spcAft>
                <a:spcPts val="0"/>
              </a:spcAft>
              <a:buSzPts val="2800"/>
              <a:buNone/>
              <a:defRPr sz="2200">
                <a:solidFill>
                  <a:schemeClr val="accent6"/>
                </a:solidFill>
                <a:latin typeface="Aclonica"/>
                <a:ea typeface="Aclonica"/>
                <a:cs typeface="Aclonica"/>
                <a:sym typeface="Aclonica"/>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80" name="Google Shape;80;p5"/>
          <p:cNvSpPr txBox="1"/>
          <p:nvPr>
            <p:ph idx="8" type="body"/>
          </p:nvPr>
        </p:nvSpPr>
        <p:spPr>
          <a:xfrm>
            <a:off x="810325" y="4958744"/>
            <a:ext cx="2925000" cy="1221600"/>
          </a:xfrm>
          <a:prstGeom prst="rect">
            <a:avLst/>
          </a:prstGeom>
        </p:spPr>
        <p:txBody>
          <a:bodyPr anchorCtr="0" anchor="t" bIns="121900" lIns="121900" spcFirstLastPara="1" rIns="121900" wrap="square" tIns="121900">
            <a:normAutofit/>
          </a:bodyPr>
          <a:lstStyle>
            <a:lvl1pPr indent="-355600" lvl="0" marL="457200" rtl="0" algn="ctr">
              <a:spcBef>
                <a:spcPts val="0"/>
              </a:spcBef>
              <a:spcAft>
                <a:spcPts val="0"/>
              </a:spcAft>
              <a:buSzPts val="2000"/>
              <a:buChar char="●"/>
              <a:defRPr/>
            </a:lvl1pPr>
            <a:lvl2pPr indent="-355600" lvl="1" marL="914400" rtl="0">
              <a:spcBef>
                <a:spcPts val="0"/>
              </a:spcBef>
              <a:spcAft>
                <a:spcPts val="0"/>
              </a:spcAft>
              <a:buSzPts val="2000"/>
              <a:buChar char="○"/>
              <a:defRPr/>
            </a:lvl2pPr>
            <a:lvl3pPr indent="-355600" lvl="2" marL="1371600" rtl="0">
              <a:spcBef>
                <a:spcPts val="0"/>
              </a:spcBef>
              <a:spcAft>
                <a:spcPts val="0"/>
              </a:spcAft>
              <a:buSzPts val="2000"/>
              <a:buChar char="■"/>
              <a:defRPr/>
            </a:lvl3pPr>
            <a:lvl4pPr indent="-355600" lvl="3" marL="1828800" rtl="0">
              <a:spcBef>
                <a:spcPts val="0"/>
              </a:spcBef>
              <a:spcAft>
                <a:spcPts val="0"/>
              </a:spcAft>
              <a:buSzPts val="2000"/>
              <a:buChar char="●"/>
              <a:defRPr/>
            </a:lvl4pPr>
            <a:lvl5pPr indent="-355600" lvl="4" marL="2286000" rtl="0">
              <a:spcBef>
                <a:spcPts val="0"/>
              </a:spcBef>
              <a:spcAft>
                <a:spcPts val="0"/>
              </a:spcAft>
              <a:buSzPts val="2000"/>
              <a:buChar char="○"/>
              <a:defRPr/>
            </a:lvl5pPr>
            <a:lvl6pPr indent="-355600" lvl="5" marL="2743200" rtl="0">
              <a:spcBef>
                <a:spcPts val="0"/>
              </a:spcBef>
              <a:spcAft>
                <a:spcPts val="0"/>
              </a:spcAft>
              <a:buSzPts val="2000"/>
              <a:buChar char="■"/>
              <a:defRPr/>
            </a:lvl6pPr>
            <a:lvl7pPr indent="-355600" lvl="6" marL="3200400" rtl="0">
              <a:spcBef>
                <a:spcPts val="0"/>
              </a:spcBef>
              <a:spcAft>
                <a:spcPts val="0"/>
              </a:spcAft>
              <a:buSzPts val="2000"/>
              <a:buChar char="●"/>
              <a:defRPr/>
            </a:lvl7pPr>
            <a:lvl8pPr indent="-355600" lvl="7" marL="3657600" rtl="0">
              <a:spcBef>
                <a:spcPts val="0"/>
              </a:spcBef>
              <a:spcAft>
                <a:spcPts val="0"/>
              </a:spcAft>
              <a:buSzPts val="2000"/>
              <a:buChar char="○"/>
              <a:defRPr/>
            </a:lvl8pPr>
            <a:lvl9pPr indent="-355600" lvl="8" marL="4114800" rtl="0">
              <a:spcBef>
                <a:spcPts val="0"/>
              </a:spcBef>
              <a:spcAft>
                <a:spcPts val="0"/>
              </a:spcAft>
              <a:buSzPts val="2000"/>
              <a:buChar char="■"/>
              <a:defRPr/>
            </a:lvl9pPr>
          </a:lstStyle>
          <a:p/>
        </p:txBody>
      </p:sp>
      <p:sp>
        <p:nvSpPr>
          <p:cNvPr id="81" name="Google Shape;81;p5"/>
          <p:cNvSpPr txBox="1"/>
          <p:nvPr>
            <p:ph idx="9" type="subTitle"/>
          </p:nvPr>
        </p:nvSpPr>
        <p:spPr>
          <a:xfrm>
            <a:off x="4633412" y="4310470"/>
            <a:ext cx="2925000" cy="530700"/>
          </a:xfrm>
          <a:prstGeom prst="rect">
            <a:avLst/>
          </a:prstGeom>
        </p:spPr>
        <p:txBody>
          <a:bodyPr anchorCtr="0" anchor="t" bIns="121900" lIns="121900" spcFirstLastPara="1" rIns="121900" wrap="square" tIns="121900">
            <a:normAutofit/>
          </a:bodyPr>
          <a:lstStyle>
            <a:lvl1pPr lvl="0" rtl="0" algn="ctr">
              <a:lnSpc>
                <a:spcPct val="80000"/>
              </a:lnSpc>
              <a:spcBef>
                <a:spcPts val="0"/>
              </a:spcBef>
              <a:spcAft>
                <a:spcPts val="0"/>
              </a:spcAft>
              <a:buSzPts val="2800"/>
              <a:buNone/>
              <a:defRPr sz="2200">
                <a:solidFill>
                  <a:schemeClr val="accent6"/>
                </a:solidFill>
                <a:latin typeface="Aclonica"/>
                <a:ea typeface="Aclonica"/>
                <a:cs typeface="Aclonica"/>
                <a:sym typeface="Aclonica"/>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82" name="Google Shape;82;p5"/>
          <p:cNvSpPr txBox="1"/>
          <p:nvPr>
            <p:ph idx="13" type="body"/>
          </p:nvPr>
        </p:nvSpPr>
        <p:spPr>
          <a:xfrm>
            <a:off x="4633436" y="4958744"/>
            <a:ext cx="2925000" cy="1221600"/>
          </a:xfrm>
          <a:prstGeom prst="rect">
            <a:avLst/>
          </a:prstGeom>
        </p:spPr>
        <p:txBody>
          <a:bodyPr anchorCtr="0" anchor="t" bIns="121900" lIns="121900" spcFirstLastPara="1" rIns="121900" wrap="square" tIns="121900">
            <a:normAutofit/>
          </a:bodyPr>
          <a:lstStyle>
            <a:lvl1pPr indent="-355600" lvl="0" marL="457200" rtl="0" algn="ctr">
              <a:spcBef>
                <a:spcPts val="0"/>
              </a:spcBef>
              <a:spcAft>
                <a:spcPts val="0"/>
              </a:spcAft>
              <a:buSzPts val="2000"/>
              <a:buChar char="●"/>
              <a:defRPr/>
            </a:lvl1pPr>
            <a:lvl2pPr indent="-355600" lvl="1" marL="914400" rtl="0">
              <a:spcBef>
                <a:spcPts val="0"/>
              </a:spcBef>
              <a:spcAft>
                <a:spcPts val="0"/>
              </a:spcAft>
              <a:buSzPts val="2000"/>
              <a:buChar char="○"/>
              <a:defRPr/>
            </a:lvl2pPr>
            <a:lvl3pPr indent="-355600" lvl="2" marL="1371600" rtl="0">
              <a:spcBef>
                <a:spcPts val="0"/>
              </a:spcBef>
              <a:spcAft>
                <a:spcPts val="0"/>
              </a:spcAft>
              <a:buSzPts val="2000"/>
              <a:buChar char="■"/>
              <a:defRPr/>
            </a:lvl3pPr>
            <a:lvl4pPr indent="-355600" lvl="3" marL="1828800" rtl="0">
              <a:spcBef>
                <a:spcPts val="0"/>
              </a:spcBef>
              <a:spcAft>
                <a:spcPts val="0"/>
              </a:spcAft>
              <a:buSzPts val="2000"/>
              <a:buChar char="●"/>
              <a:defRPr/>
            </a:lvl4pPr>
            <a:lvl5pPr indent="-355600" lvl="4" marL="2286000" rtl="0">
              <a:spcBef>
                <a:spcPts val="0"/>
              </a:spcBef>
              <a:spcAft>
                <a:spcPts val="0"/>
              </a:spcAft>
              <a:buSzPts val="2000"/>
              <a:buChar char="○"/>
              <a:defRPr/>
            </a:lvl5pPr>
            <a:lvl6pPr indent="-355600" lvl="5" marL="2743200" rtl="0">
              <a:spcBef>
                <a:spcPts val="0"/>
              </a:spcBef>
              <a:spcAft>
                <a:spcPts val="0"/>
              </a:spcAft>
              <a:buSzPts val="2000"/>
              <a:buChar char="■"/>
              <a:defRPr/>
            </a:lvl6pPr>
            <a:lvl7pPr indent="-355600" lvl="6" marL="3200400" rtl="0">
              <a:spcBef>
                <a:spcPts val="0"/>
              </a:spcBef>
              <a:spcAft>
                <a:spcPts val="0"/>
              </a:spcAft>
              <a:buSzPts val="2000"/>
              <a:buChar char="●"/>
              <a:defRPr/>
            </a:lvl7pPr>
            <a:lvl8pPr indent="-355600" lvl="7" marL="3657600" rtl="0">
              <a:spcBef>
                <a:spcPts val="0"/>
              </a:spcBef>
              <a:spcAft>
                <a:spcPts val="0"/>
              </a:spcAft>
              <a:buSzPts val="2000"/>
              <a:buChar char="○"/>
              <a:defRPr/>
            </a:lvl8pPr>
            <a:lvl9pPr indent="-355600" lvl="8" marL="4114800" rtl="0">
              <a:spcBef>
                <a:spcPts val="0"/>
              </a:spcBef>
              <a:spcAft>
                <a:spcPts val="0"/>
              </a:spcAft>
              <a:buSzPts val="2000"/>
              <a:buChar char="■"/>
              <a:defRPr/>
            </a:lvl9pPr>
          </a:lstStyle>
          <a:p/>
        </p:txBody>
      </p:sp>
      <p:sp>
        <p:nvSpPr>
          <p:cNvPr id="83" name="Google Shape;83;p5"/>
          <p:cNvSpPr txBox="1"/>
          <p:nvPr>
            <p:ph idx="14" type="subTitle"/>
          </p:nvPr>
        </p:nvSpPr>
        <p:spPr>
          <a:xfrm>
            <a:off x="8456625" y="4310470"/>
            <a:ext cx="2925000" cy="530700"/>
          </a:xfrm>
          <a:prstGeom prst="rect">
            <a:avLst/>
          </a:prstGeom>
        </p:spPr>
        <p:txBody>
          <a:bodyPr anchorCtr="0" anchor="t" bIns="121900" lIns="121900" spcFirstLastPara="1" rIns="121900" wrap="square" tIns="121900">
            <a:normAutofit/>
          </a:bodyPr>
          <a:lstStyle>
            <a:lvl1pPr lvl="0" rtl="0" algn="ctr">
              <a:lnSpc>
                <a:spcPct val="80000"/>
              </a:lnSpc>
              <a:spcBef>
                <a:spcPts val="0"/>
              </a:spcBef>
              <a:spcAft>
                <a:spcPts val="0"/>
              </a:spcAft>
              <a:buSzPts val="2800"/>
              <a:buNone/>
              <a:defRPr sz="2200">
                <a:solidFill>
                  <a:schemeClr val="accent6"/>
                </a:solidFill>
                <a:latin typeface="Aclonica"/>
                <a:ea typeface="Aclonica"/>
                <a:cs typeface="Aclonica"/>
                <a:sym typeface="Aclonica"/>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84" name="Google Shape;84;p5"/>
          <p:cNvSpPr txBox="1"/>
          <p:nvPr>
            <p:ph idx="15" type="body"/>
          </p:nvPr>
        </p:nvSpPr>
        <p:spPr>
          <a:xfrm>
            <a:off x="8456650" y="4958744"/>
            <a:ext cx="2925000" cy="1221600"/>
          </a:xfrm>
          <a:prstGeom prst="rect">
            <a:avLst/>
          </a:prstGeom>
        </p:spPr>
        <p:txBody>
          <a:bodyPr anchorCtr="0" anchor="t" bIns="121900" lIns="121900" spcFirstLastPara="1" rIns="121900" wrap="square" tIns="121900">
            <a:normAutofit/>
          </a:bodyPr>
          <a:lstStyle>
            <a:lvl1pPr indent="-355600" lvl="0" marL="457200" rtl="0" algn="ctr">
              <a:spcBef>
                <a:spcPts val="0"/>
              </a:spcBef>
              <a:spcAft>
                <a:spcPts val="0"/>
              </a:spcAft>
              <a:buSzPts val="2000"/>
              <a:buChar char="●"/>
              <a:defRPr/>
            </a:lvl1pPr>
            <a:lvl2pPr indent="-355600" lvl="1" marL="914400" rtl="0">
              <a:spcBef>
                <a:spcPts val="0"/>
              </a:spcBef>
              <a:spcAft>
                <a:spcPts val="0"/>
              </a:spcAft>
              <a:buSzPts val="2000"/>
              <a:buChar char="○"/>
              <a:defRPr/>
            </a:lvl2pPr>
            <a:lvl3pPr indent="-355600" lvl="2" marL="1371600" rtl="0">
              <a:spcBef>
                <a:spcPts val="0"/>
              </a:spcBef>
              <a:spcAft>
                <a:spcPts val="0"/>
              </a:spcAft>
              <a:buSzPts val="2000"/>
              <a:buChar char="■"/>
              <a:defRPr/>
            </a:lvl3pPr>
            <a:lvl4pPr indent="-355600" lvl="3" marL="1828800" rtl="0">
              <a:spcBef>
                <a:spcPts val="0"/>
              </a:spcBef>
              <a:spcAft>
                <a:spcPts val="0"/>
              </a:spcAft>
              <a:buSzPts val="2000"/>
              <a:buChar char="●"/>
              <a:defRPr/>
            </a:lvl4pPr>
            <a:lvl5pPr indent="-355600" lvl="4" marL="2286000" rtl="0">
              <a:spcBef>
                <a:spcPts val="0"/>
              </a:spcBef>
              <a:spcAft>
                <a:spcPts val="0"/>
              </a:spcAft>
              <a:buSzPts val="2000"/>
              <a:buChar char="○"/>
              <a:defRPr/>
            </a:lvl5pPr>
            <a:lvl6pPr indent="-355600" lvl="5" marL="2743200" rtl="0">
              <a:spcBef>
                <a:spcPts val="0"/>
              </a:spcBef>
              <a:spcAft>
                <a:spcPts val="0"/>
              </a:spcAft>
              <a:buSzPts val="2000"/>
              <a:buChar char="■"/>
              <a:defRPr/>
            </a:lvl6pPr>
            <a:lvl7pPr indent="-355600" lvl="6" marL="3200400" rtl="0">
              <a:spcBef>
                <a:spcPts val="0"/>
              </a:spcBef>
              <a:spcAft>
                <a:spcPts val="0"/>
              </a:spcAft>
              <a:buSzPts val="2000"/>
              <a:buChar char="●"/>
              <a:defRPr/>
            </a:lvl7pPr>
            <a:lvl8pPr indent="-355600" lvl="7" marL="3657600" rtl="0">
              <a:spcBef>
                <a:spcPts val="0"/>
              </a:spcBef>
              <a:spcAft>
                <a:spcPts val="0"/>
              </a:spcAft>
              <a:buSzPts val="2000"/>
              <a:buChar char="○"/>
              <a:defRPr/>
            </a:lvl8pPr>
            <a:lvl9pPr indent="-355600" lvl="8" marL="4114800" rtl="0">
              <a:spcBef>
                <a:spcPts val="0"/>
              </a:spcBef>
              <a:spcAft>
                <a:spcPts val="0"/>
              </a:spcAft>
              <a:buSzPts val="2000"/>
              <a:buChar char="■"/>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ubtitle and text">
  <p:cSld name="CUSTOM_2">
    <p:bg>
      <p:bgPr>
        <a:solidFill>
          <a:schemeClr val="accent1"/>
        </a:solidFill>
      </p:bgPr>
    </p:bg>
    <p:spTree>
      <p:nvGrpSpPr>
        <p:cNvPr id="85" name="Shape 85"/>
        <p:cNvGrpSpPr/>
        <p:nvPr/>
      </p:nvGrpSpPr>
      <p:grpSpPr>
        <a:xfrm>
          <a:off x="0" y="0"/>
          <a:ext cx="0" cy="0"/>
          <a:chOff x="0" y="0"/>
          <a:chExt cx="0" cy="0"/>
        </a:xfrm>
      </p:grpSpPr>
      <p:sp>
        <p:nvSpPr>
          <p:cNvPr id="86" name="Google Shape;86;p6"/>
          <p:cNvSpPr/>
          <p:nvPr/>
        </p:nvSpPr>
        <p:spPr>
          <a:xfrm>
            <a:off x="1883700" y="1417950"/>
            <a:ext cx="8424600" cy="4022100"/>
          </a:xfrm>
          <a:prstGeom prst="roundRect">
            <a:avLst>
              <a:gd fmla="val 6512"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idact Gothic"/>
              <a:ea typeface="Didact Gothic"/>
              <a:cs typeface="Didact Gothic"/>
              <a:sym typeface="Didact Gothic"/>
            </a:endParaRPr>
          </a:p>
        </p:txBody>
      </p:sp>
      <p:sp>
        <p:nvSpPr>
          <p:cNvPr id="87" name="Google Shape;87;p6"/>
          <p:cNvSpPr/>
          <p:nvPr/>
        </p:nvSpPr>
        <p:spPr>
          <a:xfrm>
            <a:off x="5190075" y="607475"/>
            <a:ext cx="1683900" cy="16839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idact Gothic"/>
              <a:ea typeface="Didact Gothic"/>
              <a:cs typeface="Didact Gothic"/>
              <a:sym typeface="Didact Gothic"/>
            </a:endParaRPr>
          </a:p>
        </p:txBody>
      </p:sp>
      <p:cxnSp>
        <p:nvCxnSpPr>
          <p:cNvPr id="88" name="Google Shape;88;p6"/>
          <p:cNvCxnSpPr/>
          <p:nvPr/>
        </p:nvCxnSpPr>
        <p:spPr>
          <a:xfrm>
            <a:off x="1883695" y="4830525"/>
            <a:ext cx="8433300" cy="0"/>
          </a:xfrm>
          <a:prstGeom prst="straightConnector1">
            <a:avLst/>
          </a:prstGeom>
          <a:noFill/>
          <a:ln cap="flat" cmpd="sng" w="9525">
            <a:solidFill>
              <a:schemeClr val="accent4"/>
            </a:solidFill>
            <a:prstDash val="solid"/>
            <a:round/>
            <a:headEnd len="med" w="med" type="none"/>
            <a:tailEnd len="med" w="med" type="none"/>
          </a:ln>
        </p:spPr>
      </p:cxnSp>
      <p:sp>
        <p:nvSpPr>
          <p:cNvPr id="89" name="Google Shape;89;p6"/>
          <p:cNvSpPr txBox="1"/>
          <p:nvPr>
            <p:ph type="title"/>
          </p:nvPr>
        </p:nvSpPr>
        <p:spPr>
          <a:xfrm>
            <a:off x="2576950" y="2065300"/>
            <a:ext cx="7038300" cy="1278300"/>
          </a:xfrm>
          <a:prstGeom prst="rect">
            <a:avLst/>
          </a:prstGeom>
        </p:spPr>
        <p:txBody>
          <a:bodyPr anchorCtr="0" anchor="t" bIns="121900" lIns="121900" spcFirstLastPara="1" rIns="121900" wrap="square" tIns="121900">
            <a:normAutofit/>
          </a:bodyPr>
          <a:lstStyle>
            <a:lvl1pPr lvl="0" rtl="0" algn="ctr">
              <a:spcBef>
                <a:spcPts val="0"/>
              </a:spcBef>
              <a:spcAft>
                <a:spcPts val="0"/>
              </a:spcAft>
              <a:buSzPts val="4000"/>
              <a:buNone/>
              <a:defRPr sz="7500"/>
            </a:lvl1pPr>
            <a:lvl2pPr lvl="1" rtl="0" algn="ctr">
              <a:spcBef>
                <a:spcPts val="0"/>
              </a:spcBef>
              <a:spcAft>
                <a:spcPts val="0"/>
              </a:spcAft>
              <a:buSzPts val="4500"/>
              <a:buNone/>
              <a:defRPr/>
            </a:lvl2pPr>
            <a:lvl3pPr lvl="2" rtl="0" algn="ctr">
              <a:spcBef>
                <a:spcPts val="0"/>
              </a:spcBef>
              <a:spcAft>
                <a:spcPts val="0"/>
              </a:spcAft>
              <a:buSzPts val="4500"/>
              <a:buNone/>
              <a:defRPr/>
            </a:lvl3pPr>
            <a:lvl4pPr lvl="3" rtl="0" algn="ctr">
              <a:spcBef>
                <a:spcPts val="0"/>
              </a:spcBef>
              <a:spcAft>
                <a:spcPts val="0"/>
              </a:spcAft>
              <a:buSzPts val="4500"/>
              <a:buNone/>
              <a:defRPr/>
            </a:lvl4pPr>
            <a:lvl5pPr lvl="4" rtl="0" algn="ctr">
              <a:spcBef>
                <a:spcPts val="0"/>
              </a:spcBef>
              <a:spcAft>
                <a:spcPts val="0"/>
              </a:spcAft>
              <a:buSzPts val="4500"/>
              <a:buNone/>
              <a:defRPr/>
            </a:lvl5pPr>
            <a:lvl6pPr lvl="5" rtl="0" algn="ctr">
              <a:spcBef>
                <a:spcPts val="0"/>
              </a:spcBef>
              <a:spcAft>
                <a:spcPts val="0"/>
              </a:spcAft>
              <a:buSzPts val="4500"/>
              <a:buNone/>
              <a:defRPr/>
            </a:lvl6pPr>
            <a:lvl7pPr lvl="6" rtl="0" algn="ctr">
              <a:spcBef>
                <a:spcPts val="0"/>
              </a:spcBef>
              <a:spcAft>
                <a:spcPts val="0"/>
              </a:spcAft>
              <a:buSzPts val="4500"/>
              <a:buNone/>
              <a:defRPr/>
            </a:lvl7pPr>
            <a:lvl8pPr lvl="7" rtl="0" algn="ctr">
              <a:spcBef>
                <a:spcPts val="0"/>
              </a:spcBef>
              <a:spcAft>
                <a:spcPts val="0"/>
              </a:spcAft>
              <a:buSzPts val="4500"/>
              <a:buNone/>
              <a:defRPr/>
            </a:lvl8pPr>
            <a:lvl9pPr lvl="8" rtl="0" algn="ctr">
              <a:spcBef>
                <a:spcPts val="0"/>
              </a:spcBef>
              <a:spcAft>
                <a:spcPts val="0"/>
              </a:spcAft>
              <a:buSzPts val="4500"/>
              <a:buNone/>
              <a:defRPr/>
            </a:lvl9pPr>
          </a:lstStyle>
          <a:p/>
        </p:txBody>
      </p:sp>
      <p:sp>
        <p:nvSpPr>
          <p:cNvPr id="90" name="Google Shape;90;p6"/>
          <p:cNvSpPr txBox="1"/>
          <p:nvPr>
            <p:ph idx="1" type="subTitle"/>
          </p:nvPr>
        </p:nvSpPr>
        <p:spPr>
          <a:xfrm>
            <a:off x="2576763" y="3343623"/>
            <a:ext cx="7038300" cy="530700"/>
          </a:xfrm>
          <a:prstGeom prst="rect">
            <a:avLst/>
          </a:prstGeom>
        </p:spPr>
        <p:txBody>
          <a:bodyPr anchorCtr="0" anchor="t" bIns="121900" lIns="121900" spcFirstLastPara="1" rIns="121900" wrap="square" tIns="121900">
            <a:normAutofit/>
          </a:bodyPr>
          <a:lstStyle>
            <a:lvl1pPr lvl="0" rtl="0" algn="ctr">
              <a:lnSpc>
                <a:spcPct val="80000"/>
              </a:lnSpc>
              <a:spcBef>
                <a:spcPts val="0"/>
              </a:spcBef>
              <a:spcAft>
                <a:spcPts val="0"/>
              </a:spcAft>
              <a:buSzPts val="2800"/>
              <a:buNone/>
              <a:defRPr b="1" sz="25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91" name="Google Shape;91;p6"/>
          <p:cNvSpPr txBox="1"/>
          <p:nvPr>
            <p:ph idx="2" type="body"/>
          </p:nvPr>
        </p:nvSpPr>
        <p:spPr>
          <a:xfrm>
            <a:off x="2576813" y="3834150"/>
            <a:ext cx="7038300" cy="985500"/>
          </a:xfrm>
          <a:prstGeom prst="rect">
            <a:avLst/>
          </a:prstGeom>
        </p:spPr>
        <p:txBody>
          <a:bodyPr anchorCtr="0" anchor="t" bIns="121900" lIns="121900" spcFirstLastPara="1" rIns="121900" wrap="square" tIns="121900">
            <a:normAutofit/>
          </a:bodyPr>
          <a:lstStyle>
            <a:lvl1pPr indent="-355600" lvl="0" marL="457200" rtl="0" algn="ctr">
              <a:lnSpc>
                <a:spcPct val="90000"/>
              </a:lnSpc>
              <a:spcBef>
                <a:spcPts val="0"/>
              </a:spcBef>
              <a:spcAft>
                <a:spcPts val="0"/>
              </a:spcAft>
              <a:buSzPts val="2000"/>
              <a:buChar char="●"/>
              <a:defRPr sz="1800"/>
            </a:lvl1pPr>
            <a:lvl2pPr indent="-355600" lvl="1" marL="914400" rtl="0" algn="ctr">
              <a:spcBef>
                <a:spcPts val="0"/>
              </a:spcBef>
              <a:spcAft>
                <a:spcPts val="0"/>
              </a:spcAft>
              <a:buSzPts val="2000"/>
              <a:buChar char="○"/>
              <a:defRPr/>
            </a:lvl2pPr>
            <a:lvl3pPr indent="-355600" lvl="2" marL="1371600" rtl="0" algn="ctr">
              <a:spcBef>
                <a:spcPts val="0"/>
              </a:spcBef>
              <a:spcAft>
                <a:spcPts val="0"/>
              </a:spcAft>
              <a:buSzPts val="2000"/>
              <a:buChar char="■"/>
              <a:defRPr/>
            </a:lvl3pPr>
            <a:lvl4pPr indent="-355600" lvl="3" marL="1828800" rtl="0" algn="ctr">
              <a:spcBef>
                <a:spcPts val="0"/>
              </a:spcBef>
              <a:spcAft>
                <a:spcPts val="0"/>
              </a:spcAft>
              <a:buSzPts val="2000"/>
              <a:buChar char="●"/>
              <a:defRPr/>
            </a:lvl4pPr>
            <a:lvl5pPr indent="-355600" lvl="4" marL="2286000" rtl="0" algn="ctr">
              <a:spcBef>
                <a:spcPts val="0"/>
              </a:spcBef>
              <a:spcAft>
                <a:spcPts val="0"/>
              </a:spcAft>
              <a:buSzPts val="2000"/>
              <a:buChar char="○"/>
              <a:defRPr/>
            </a:lvl5pPr>
            <a:lvl6pPr indent="-355600" lvl="5" marL="2743200" rtl="0" algn="ctr">
              <a:spcBef>
                <a:spcPts val="0"/>
              </a:spcBef>
              <a:spcAft>
                <a:spcPts val="0"/>
              </a:spcAft>
              <a:buSzPts val="2000"/>
              <a:buChar char="■"/>
              <a:defRPr/>
            </a:lvl6pPr>
            <a:lvl7pPr indent="-355600" lvl="6" marL="3200400" rtl="0" algn="ctr">
              <a:spcBef>
                <a:spcPts val="0"/>
              </a:spcBef>
              <a:spcAft>
                <a:spcPts val="0"/>
              </a:spcAft>
              <a:buSzPts val="2000"/>
              <a:buChar char="●"/>
              <a:defRPr/>
            </a:lvl7pPr>
            <a:lvl8pPr indent="-355600" lvl="7" marL="3657600" rtl="0" algn="ctr">
              <a:spcBef>
                <a:spcPts val="0"/>
              </a:spcBef>
              <a:spcAft>
                <a:spcPts val="0"/>
              </a:spcAft>
              <a:buSzPts val="2000"/>
              <a:buChar char="○"/>
              <a:defRPr/>
            </a:lvl8pPr>
            <a:lvl9pPr indent="-355600" lvl="8" marL="4114800" rtl="0" algn="ctr">
              <a:spcBef>
                <a:spcPts val="0"/>
              </a:spcBef>
              <a:spcAft>
                <a:spcPts val="0"/>
              </a:spcAft>
              <a:buSzPts val="2000"/>
              <a:buChar char="■"/>
              <a:defRPr/>
            </a:lvl9pPr>
          </a:lstStyle>
          <a:p/>
        </p:txBody>
      </p:sp>
      <p:sp>
        <p:nvSpPr>
          <p:cNvPr id="92" name="Google Shape;92;p6"/>
          <p:cNvSpPr/>
          <p:nvPr/>
        </p:nvSpPr>
        <p:spPr>
          <a:xfrm rot="5400000">
            <a:off x="-462658" y="6119355"/>
            <a:ext cx="1131345" cy="114589"/>
          </a:xfrm>
          <a:custGeom>
            <a:rect b="b" l="l" r="r" t="t"/>
            <a:pathLst>
              <a:path extrusionOk="0" h="87640" w="919793">
                <a:moveTo>
                  <a:pt x="657321" y="73442"/>
                </a:moveTo>
                <a:cubicBezTo>
                  <a:pt x="659149" y="73404"/>
                  <a:pt x="660912" y="74128"/>
                  <a:pt x="662179" y="75442"/>
                </a:cubicBezTo>
                <a:cubicBezTo>
                  <a:pt x="663493" y="76709"/>
                  <a:pt x="664217" y="78471"/>
                  <a:pt x="664179" y="80300"/>
                </a:cubicBezTo>
                <a:cubicBezTo>
                  <a:pt x="664198" y="82148"/>
                  <a:pt x="663474" y="83939"/>
                  <a:pt x="662179" y="85253"/>
                </a:cubicBezTo>
                <a:cubicBezTo>
                  <a:pt x="660912" y="86568"/>
                  <a:pt x="659149" y="87291"/>
                  <a:pt x="657321" y="87253"/>
                </a:cubicBezTo>
                <a:cubicBezTo>
                  <a:pt x="655492" y="87291"/>
                  <a:pt x="653730" y="86568"/>
                  <a:pt x="652463" y="85253"/>
                </a:cubicBezTo>
                <a:cubicBezTo>
                  <a:pt x="651168" y="83939"/>
                  <a:pt x="650444" y="82148"/>
                  <a:pt x="650463" y="80300"/>
                </a:cubicBezTo>
                <a:cubicBezTo>
                  <a:pt x="650425" y="78471"/>
                  <a:pt x="651149" y="76709"/>
                  <a:pt x="652463" y="75442"/>
                </a:cubicBezTo>
                <a:cubicBezTo>
                  <a:pt x="653730" y="74128"/>
                  <a:pt x="655492" y="73404"/>
                  <a:pt x="657321" y="73442"/>
                </a:cubicBezTo>
                <a:close/>
                <a:moveTo>
                  <a:pt x="783051" y="31056"/>
                </a:moveTo>
                <a:cubicBezTo>
                  <a:pt x="776688" y="30989"/>
                  <a:pt x="770602" y="33618"/>
                  <a:pt x="766287" y="38295"/>
                </a:cubicBezTo>
                <a:cubicBezTo>
                  <a:pt x="761677" y="42876"/>
                  <a:pt x="759134" y="49134"/>
                  <a:pt x="759238" y="55630"/>
                </a:cubicBezTo>
                <a:cubicBezTo>
                  <a:pt x="759229" y="59935"/>
                  <a:pt x="760343" y="64174"/>
                  <a:pt x="762477" y="67917"/>
                </a:cubicBezTo>
                <a:cubicBezTo>
                  <a:pt x="764468" y="71632"/>
                  <a:pt x="767468" y="74709"/>
                  <a:pt x="771144" y="76776"/>
                </a:cubicBezTo>
                <a:cubicBezTo>
                  <a:pt x="774783" y="78804"/>
                  <a:pt x="778888" y="79852"/>
                  <a:pt x="783051" y="79824"/>
                </a:cubicBezTo>
                <a:cubicBezTo>
                  <a:pt x="787213" y="79843"/>
                  <a:pt x="791319" y="78795"/>
                  <a:pt x="794957" y="76776"/>
                </a:cubicBezTo>
                <a:cubicBezTo>
                  <a:pt x="798586" y="74652"/>
                  <a:pt x="801587" y="71594"/>
                  <a:pt x="803625" y="67917"/>
                </a:cubicBezTo>
                <a:cubicBezTo>
                  <a:pt x="805730" y="64165"/>
                  <a:pt x="806816" y="59926"/>
                  <a:pt x="806768" y="55630"/>
                </a:cubicBezTo>
                <a:cubicBezTo>
                  <a:pt x="806873" y="49134"/>
                  <a:pt x="804330" y="42876"/>
                  <a:pt x="799719" y="38295"/>
                </a:cubicBezTo>
                <a:cubicBezTo>
                  <a:pt x="795452" y="33608"/>
                  <a:pt x="789385" y="30979"/>
                  <a:pt x="783051" y="31056"/>
                </a:cubicBezTo>
                <a:close/>
                <a:moveTo>
                  <a:pt x="124778" y="30960"/>
                </a:moveTo>
                <a:cubicBezTo>
                  <a:pt x="120558" y="30922"/>
                  <a:pt x="116405" y="32046"/>
                  <a:pt x="112776" y="34198"/>
                </a:cubicBezTo>
                <a:cubicBezTo>
                  <a:pt x="109090" y="36332"/>
                  <a:pt x="106061" y="39428"/>
                  <a:pt x="104013" y="43152"/>
                </a:cubicBezTo>
                <a:cubicBezTo>
                  <a:pt x="101851" y="46886"/>
                  <a:pt x="100708" y="51124"/>
                  <a:pt x="100680" y="55439"/>
                </a:cubicBezTo>
                <a:cubicBezTo>
                  <a:pt x="100708" y="59754"/>
                  <a:pt x="101851" y="63993"/>
                  <a:pt x="104013" y="67726"/>
                </a:cubicBezTo>
                <a:cubicBezTo>
                  <a:pt x="106099" y="71489"/>
                  <a:pt x="109157" y="74613"/>
                  <a:pt x="112872" y="76775"/>
                </a:cubicBezTo>
                <a:cubicBezTo>
                  <a:pt x="116462" y="78956"/>
                  <a:pt x="120577" y="80109"/>
                  <a:pt x="124778" y="80109"/>
                </a:cubicBezTo>
                <a:cubicBezTo>
                  <a:pt x="129017" y="80080"/>
                  <a:pt x="133188" y="78966"/>
                  <a:pt x="136875" y="76870"/>
                </a:cubicBezTo>
                <a:cubicBezTo>
                  <a:pt x="140580" y="74822"/>
                  <a:pt x="143638" y="71784"/>
                  <a:pt x="145733" y="68107"/>
                </a:cubicBezTo>
                <a:cubicBezTo>
                  <a:pt x="147857" y="64297"/>
                  <a:pt x="148943" y="59992"/>
                  <a:pt x="148876" y="55630"/>
                </a:cubicBezTo>
                <a:cubicBezTo>
                  <a:pt x="149019" y="49057"/>
                  <a:pt x="146514" y="42714"/>
                  <a:pt x="141923" y="38008"/>
                </a:cubicBezTo>
                <a:cubicBezTo>
                  <a:pt x="137513" y="33484"/>
                  <a:pt x="131474" y="30950"/>
                  <a:pt x="125159" y="30960"/>
                </a:cubicBezTo>
                <a:close/>
                <a:moveTo>
                  <a:pt x="202407" y="30865"/>
                </a:moveTo>
                <a:cubicBezTo>
                  <a:pt x="196739" y="30751"/>
                  <a:pt x="191243" y="32836"/>
                  <a:pt x="187072" y="36675"/>
                </a:cubicBezTo>
                <a:cubicBezTo>
                  <a:pt x="183538" y="40104"/>
                  <a:pt x="181061" y="44467"/>
                  <a:pt x="179928" y="49248"/>
                </a:cubicBezTo>
                <a:lnTo>
                  <a:pt x="225267" y="49248"/>
                </a:lnTo>
                <a:cubicBezTo>
                  <a:pt x="224486" y="45619"/>
                  <a:pt x="222923" y="42209"/>
                  <a:pt x="220695" y="39247"/>
                </a:cubicBezTo>
                <a:cubicBezTo>
                  <a:pt x="218580" y="36618"/>
                  <a:pt x="215875" y="34522"/>
                  <a:pt x="212789" y="33151"/>
                </a:cubicBezTo>
                <a:cubicBezTo>
                  <a:pt x="209541" y="31636"/>
                  <a:pt x="205988" y="30865"/>
                  <a:pt x="202407" y="30865"/>
                </a:cubicBezTo>
                <a:close/>
                <a:moveTo>
                  <a:pt x="599885" y="30675"/>
                </a:moveTo>
                <a:cubicBezTo>
                  <a:pt x="595665" y="30637"/>
                  <a:pt x="591512" y="31761"/>
                  <a:pt x="587883" y="33914"/>
                </a:cubicBezTo>
                <a:cubicBezTo>
                  <a:pt x="584197" y="36047"/>
                  <a:pt x="581168" y="39143"/>
                  <a:pt x="579120" y="42867"/>
                </a:cubicBezTo>
                <a:cubicBezTo>
                  <a:pt x="576958" y="46601"/>
                  <a:pt x="575815" y="50839"/>
                  <a:pt x="575787" y="55154"/>
                </a:cubicBezTo>
                <a:cubicBezTo>
                  <a:pt x="575815" y="59469"/>
                  <a:pt x="576958" y="63708"/>
                  <a:pt x="579120" y="67442"/>
                </a:cubicBezTo>
                <a:cubicBezTo>
                  <a:pt x="581206" y="71204"/>
                  <a:pt x="584264" y="74328"/>
                  <a:pt x="587979" y="76490"/>
                </a:cubicBezTo>
                <a:cubicBezTo>
                  <a:pt x="591569" y="78672"/>
                  <a:pt x="595684" y="79824"/>
                  <a:pt x="599885" y="79824"/>
                </a:cubicBezTo>
                <a:cubicBezTo>
                  <a:pt x="604124" y="79796"/>
                  <a:pt x="608295" y="78681"/>
                  <a:pt x="611982" y="76586"/>
                </a:cubicBezTo>
                <a:cubicBezTo>
                  <a:pt x="615658" y="74509"/>
                  <a:pt x="618725" y="71480"/>
                  <a:pt x="620840" y="67823"/>
                </a:cubicBezTo>
                <a:cubicBezTo>
                  <a:pt x="622964" y="64013"/>
                  <a:pt x="624050" y="59707"/>
                  <a:pt x="623983" y="55345"/>
                </a:cubicBezTo>
                <a:cubicBezTo>
                  <a:pt x="624126" y="48773"/>
                  <a:pt x="621621" y="42429"/>
                  <a:pt x="617030" y="37724"/>
                </a:cubicBezTo>
                <a:cubicBezTo>
                  <a:pt x="612486" y="33209"/>
                  <a:pt x="606286" y="30770"/>
                  <a:pt x="599885" y="30961"/>
                </a:cubicBezTo>
                <a:close/>
                <a:moveTo>
                  <a:pt x="429673" y="30675"/>
                </a:moveTo>
                <a:cubicBezTo>
                  <a:pt x="425425" y="30627"/>
                  <a:pt x="421234" y="31751"/>
                  <a:pt x="417576" y="33913"/>
                </a:cubicBezTo>
                <a:cubicBezTo>
                  <a:pt x="413890" y="36047"/>
                  <a:pt x="410861" y="39142"/>
                  <a:pt x="408813" y="42867"/>
                </a:cubicBezTo>
                <a:cubicBezTo>
                  <a:pt x="406680" y="46610"/>
                  <a:pt x="405565" y="50848"/>
                  <a:pt x="405575" y="55154"/>
                </a:cubicBezTo>
                <a:cubicBezTo>
                  <a:pt x="405565" y="59459"/>
                  <a:pt x="406680" y="63698"/>
                  <a:pt x="408813" y="67441"/>
                </a:cubicBezTo>
                <a:cubicBezTo>
                  <a:pt x="410899" y="71203"/>
                  <a:pt x="413957" y="74328"/>
                  <a:pt x="417672" y="76490"/>
                </a:cubicBezTo>
                <a:cubicBezTo>
                  <a:pt x="421262" y="78671"/>
                  <a:pt x="425377" y="79823"/>
                  <a:pt x="429578" y="79823"/>
                </a:cubicBezTo>
                <a:cubicBezTo>
                  <a:pt x="433855" y="79785"/>
                  <a:pt x="438046" y="78671"/>
                  <a:pt x="441770" y="76585"/>
                </a:cubicBezTo>
                <a:cubicBezTo>
                  <a:pt x="445446" y="74528"/>
                  <a:pt x="448476" y="71499"/>
                  <a:pt x="450533" y="67822"/>
                </a:cubicBezTo>
                <a:cubicBezTo>
                  <a:pt x="452667" y="64012"/>
                  <a:pt x="453743" y="59707"/>
                  <a:pt x="453676" y="55344"/>
                </a:cubicBezTo>
                <a:cubicBezTo>
                  <a:pt x="453819" y="48772"/>
                  <a:pt x="451314" y="42428"/>
                  <a:pt x="446723" y="37723"/>
                </a:cubicBezTo>
                <a:cubicBezTo>
                  <a:pt x="442122" y="33122"/>
                  <a:pt x="435798" y="30665"/>
                  <a:pt x="429292" y="30960"/>
                </a:cubicBezTo>
                <a:close/>
                <a:moveTo>
                  <a:pt x="71723" y="24959"/>
                </a:moveTo>
                <a:lnTo>
                  <a:pt x="79819" y="24959"/>
                </a:lnTo>
                <a:lnTo>
                  <a:pt x="79819" y="85729"/>
                </a:lnTo>
                <a:lnTo>
                  <a:pt x="72009" y="85729"/>
                </a:lnTo>
                <a:close/>
                <a:moveTo>
                  <a:pt x="546544" y="24674"/>
                </a:moveTo>
                <a:lnTo>
                  <a:pt x="554355" y="24674"/>
                </a:lnTo>
                <a:lnTo>
                  <a:pt x="554355" y="85443"/>
                </a:lnTo>
                <a:lnTo>
                  <a:pt x="546544" y="85443"/>
                </a:lnTo>
                <a:close/>
                <a:moveTo>
                  <a:pt x="202311" y="23626"/>
                </a:moveTo>
                <a:cubicBezTo>
                  <a:pt x="211979" y="23283"/>
                  <a:pt x="221209" y="27655"/>
                  <a:pt x="227076" y="35342"/>
                </a:cubicBezTo>
                <a:cubicBezTo>
                  <a:pt x="231639" y="41285"/>
                  <a:pt x="234030" y="48620"/>
                  <a:pt x="233839" y="56106"/>
                </a:cubicBezTo>
                <a:lnTo>
                  <a:pt x="179166" y="56106"/>
                </a:lnTo>
                <a:cubicBezTo>
                  <a:pt x="179080" y="62545"/>
                  <a:pt x="181509" y="68765"/>
                  <a:pt x="185929" y="73442"/>
                </a:cubicBezTo>
                <a:cubicBezTo>
                  <a:pt x="190100" y="77937"/>
                  <a:pt x="195987" y="80433"/>
                  <a:pt x="202121" y="80300"/>
                </a:cubicBezTo>
                <a:cubicBezTo>
                  <a:pt x="205179" y="80290"/>
                  <a:pt x="208207" y="79738"/>
                  <a:pt x="211074" y="78680"/>
                </a:cubicBezTo>
                <a:cubicBezTo>
                  <a:pt x="213799" y="77661"/>
                  <a:pt x="216332" y="76213"/>
                  <a:pt x="218599" y="74394"/>
                </a:cubicBezTo>
                <a:cubicBezTo>
                  <a:pt x="221238" y="71784"/>
                  <a:pt x="223486" y="68793"/>
                  <a:pt x="225267" y="65536"/>
                </a:cubicBezTo>
                <a:lnTo>
                  <a:pt x="231839" y="69060"/>
                </a:lnTo>
                <a:cubicBezTo>
                  <a:pt x="229953" y="72880"/>
                  <a:pt x="227410" y="76328"/>
                  <a:pt x="224314" y="79252"/>
                </a:cubicBezTo>
                <a:cubicBezTo>
                  <a:pt x="221542" y="81824"/>
                  <a:pt x="218314" y="83862"/>
                  <a:pt x="214789" y="85253"/>
                </a:cubicBezTo>
                <a:cubicBezTo>
                  <a:pt x="210941" y="86643"/>
                  <a:pt x="206874" y="87320"/>
                  <a:pt x="202788" y="87253"/>
                </a:cubicBezTo>
                <a:cubicBezTo>
                  <a:pt x="193987" y="87834"/>
                  <a:pt x="185405" y="84319"/>
                  <a:pt x="179547" y="77728"/>
                </a:cubicBezTo>
                <a:cubicBezTo>
                  <a:pt x="174108" y="71699"/>
                  <a:pt x="171117" y="63850"/>
                  <a:pt x="171165" y="55725"/>
                </a:cubicBezTo>
                <a:cubicBezTo>
                  <a:pt x="171098" y="48267"/>
                  <a:pt x="173584" y="41000"/>
                  <a:pt x="178213" y="35151"/>
                </a:cubicBezTo>
                <a:cubicBezTo>
                  <a:pt x="183842" y="27560"/>
                  <a:pt x="192863" y="23245"/>
                  <a:pt x="202311" y="23626"/>
                </a:cubicBezTo>
                <a:close/>
                <a:moveTo>
                  <a:pt x="783051" y="23436"/>
                </a:moveTo>
                <a:cubicBezTo>
                  <a:pt x="791909" y="23207"/>
                  <a:pt x="800415" y="26903"/>
                  <a:pt x="806292" y="33532"/>
                </a:cubicBezTo>
                <a:cubicBezTo>
                  <a:pt x="811816" y="39514"/>
                  <a:pt x="814817" y="47391"/>
                  <a:pt x="814674" y="55535"/>
                </a:cubicBezTo>
                <a:cubicBezTo>
                  <a:pt x="814760" y="63812"/>
                  <a:pt x="811578" y="71785"/>
                  <a:pt x="805816" y="77728"/>
                </a:cubicBezTo>
                <a:cubicBezTo>
                  <a:pt x="799977" y="84062"/>
                  <a:pt x="791662" y="87539"/>
                  <a:pt x="783051" y="87253"/>
                </a:cubicBezTo>
                <a:cubicBezTo>
                  <a:pt x="774412" y="87558"/>
                  <a:pt x="766058" y="84081"/>
                  <a:pt x="760191" y="77728"/>
                </a:cubicBezTo>
                <a:cubicBezTo>
                  <a:pt x="754428" y="71785"/>
                  <a:pt x="751247" y="63812"/>
                  <a:pt x="751333" y="55535"/>
                </a:cubicBezTo>
                <a:cubicBezTo>
                  <a:pt x="751237" y="47429"/>
                  <a:pt x="754228" y="39600"/>
                  <a:pt x="759715" y="33627"/>
                </a:cubicBezTo>
                <a:cubicBezTo>
                  <a:pt x="765620" y="26969"/>
                  <a:pt x="774154" y="23236"/>
                  <a:pt x="783051" y="23436"/>
                </a:cubicBezTo>
                <a:close/>
                <a:moveTo>
                  <a:pt x="711804" y="23436"/>
                </a:moveTo>
                <a:cubicBezTo>
                  <a:pt x="715747" y="23407"/>
                  <a:pt x="719671" y="24017"/>
                  <a:pt x="723424" y="25246"/>
                </a:cubicBezTo>
                <a:cubicBezTo>
                  <a:pt x="726853" y="26322"/>
                  <a:pt x="730072" y="27960"/>
                  <a:pt x="732949" y="30103"/>
                </a:cubicBezTo>
                <a:cubicBezTo>
                  <a:pt x="735540" y="32170"/>
                  <a:pt x="737712" y="34732"/>
                  <a:pt x="739331" y="37628"/>
                </a:cubicBezTo>
                <a:lnTo>
                  <a:pt x="733139" y="41438"/>
                </a:lnTo>
                <a:cubicBezTo>
                  <a:pt x="728063" y="34466"/>
                  <a:pt x="719852" y="30475"/>
                  <a:pt x="711232" y="30770"/>
                </a:cubicBezTo>
                <a:cubicBezTo>
                  <a:pt x="704364" y="30570"/>
                  <a:pt x="697697" y="33142"/>
                  <a:pt x="692754" y="37914"/>
                </a:cubicBezTo>
                <a:cubicBezTo>
                  <a:pt x="687991" y="42410"/>
                  <a:pt x="685334" y="48696"/>
                  <a:pt x="685419" y="55249"/>
                </a:cubicBezTo>
                <a:cubicBezTo>
                  <a:pt x="685400" y="59640"/>
                  <a:pt x="686591" y="63955"/>
                  <a:pt x="688848" y="67727"/>
                </a:cubicBezTo>
                <a:cubicBezTo>
                  <a:pt x="691039" y="71756"/>
                  <a:pt x="694344" y="75061"/>
                  <a:pt x="698373" y="77252"/>
                </a:cubicBezTo>
                <a:cubicBezTo>
                  <a:pt x="702412" y="79414"/>
                  <a:pt x="706936" y="80529"/>
                  <a:pt x="711518" y="80491"/>
                </a:cubicBezTo>
                <a:cubicBezTo>
                  <a:pt x="720100" y="80624"/>
                  <a:pt x="728234" y="76661"/>
                  <a:pt x="733425" y="69823"/>
                </a:cubicBezTo>
                <a:lnTo>
                  <a:pt x="739616" y="73823"/>
                </a:lnTo>
                <a:cubicBezTo>
                  <a:pt x="736683" y="78205"/>
                  <a:pt x="732644" y="81719"/>
                  <a:pt x="727901" y="84015"/>
                </a:cubicBezTo>
                <a:cubicBezTo>
                  <a:pt x="722662" y="86482"/>
                  <a:pt x="716928" y="87720"/>
                  <a:pt x="711137" y="87634"/>
                </a:cubicBezTo>
                <a:cubicBezTo>
                  <a:pt x="702240" y="87806"/>
                  <a:pt x="693649" y="84367"/>
                  <a:pt x="687324" y="78109"/>
                </a:cubicBezTo>
                <a:cubicBezTo>
                  <a:pt x="681114" y="72375"/>
                  <a:pt x="677647" y="64270"/>
                  <a:pt x="677799" y="55821"/>
                </a:cubicBezTo>
                <a:cubicBezTo>
                  <a:pt x="677790" y="50058"/>
                  <a:pt x="679342" y="44400"/>
                  <a:pt x="682276" y="39438"/>
                </a:cubicBezTo>
                <a:cubicBezTo>
                  <a:pt x="685162" y="34437"/>
                  <a:pt x="689382" y="30351"/>
                  <a:pt x="694468" y="27627"/>
                </a:cubicBezTo>
                <a:cubicBezTo>
                  <a:pt x="699802" y="24808"/>
                  <a:pt x="705765" y="23369"/>
                  <a:pt x="711804" y="23436"/>
                </a:cubicBezTo>
                <a:close/>
                <a:moveTo>
                  <a:pt x="262414" y="23245"/>
                </a:moveTo>
                <a:cubicBezTo>
                  <a:pt x="268786" y="23798"/>
                  <a:pt x="274692" y="26807"/>
                  <a:pt x="278892" y="31627"/>
                </a:cubicBezTo>
                <a:lnTo>
                  <a:pt x="273939" y="36771"/>
                </a:lnTo>
                <a:cubicBezTo>
                  <a:pt x="270777" y="33246"/>
                  <a:pt x="266376" y="31094"/>
                  <a:pt x="261652" y="30770"/>
                </a:cubicBezTo>
                <a:cubicBezTo>
                  <a:pt x="259223" y="30732"/>
                  <a:pt x="256871" y="31618"/>
                  <a:pt x="255080" y="33246"/>
                </a:cubicBezTo>
                <a:cubicBezTo>
                  <a:pt x="253394" y="34704"/>
                  <a:pt x="252422" y="36828"/>
                  <a:pt x="252413" y="39056"/>
                </a:cubicBezTo>
                <a:cubicBezTo>
                  <a:pt x="252499" y="41152"/>
                  <a:pt x="253261" y="43162"/>
                  <a:pt x="254604" y="44772"/>
                </a:cubicBezTo>
                <a:cubicBezTo>
                  <a:pt x="257385" y="47439"/>
                  <a:pt x="260604" y="49601"/>
                  <a:pt x="264129" y="51153"/>
                </a:cubicBezTo>
                <a:cubicBezTo>
                  <a:pt x="268643" y="53201"/>
                  <a:pt x="272701" y="56154"/>
                  <a:pt x="276035" y="59821"/>
                </a:cubicBezTo>
                <a:cubicBezTo>
                  <a:pt x="278016" y="62602"/>
                  <a:pt x="279073" y="65936"/>
                  <a:pt x="279083" y="69346"/>
                </a:cubicBezTo>
                <a:cubicBezTo>
                  <a:pt x="279130" y="74109"/>
                  <a:pt x="277235" y="78681"/>
                  <a:pt x="273844" y="82014"/>
                </a:cubicBezTo>
                <a:cubicBezTo>
                  <a:pt x="270339" y="85434"/>
                  <a:pt x="265595" y="87291"/>
                  <a:pt x="260699" y="87158"/>
                </a:cubicBezTo>
                <a:cubicBezTo>
                  <a:pt x="257204" y="87158"/>
                  <a:pt x="253756" y="86377"/>
                  <a:pt x="250603" y="84872"/>
                </a:cubicBezTo>
                <a:cubicBezTo>
                  <a:pt x="247526" y="83405"/>
                  <a:pt x="244821" y="81262"/>
                  <a:pt x="242697" y="78585"/>
                </a:cubicBezTo>
                <a:lnTo>
                  <a:pt x="247650" y="72966"/>
                </a:lnTo>
                <a:cubicBezTo>
                  <a:pt x="250651" y="76995"/>
                  <a:pt x="255299" y="79471"/>
                  <a:pt x="260319" y="79728"/>
                </a:cubicBezTo>
                <a:cubicBezTo>
                  <a:pt x="263262" y="79814"/>
                  <a:pt x="266129" y="78757"/>
                  <a:pt x="268320" y="76776"/>
                </a:cubicBezTo>
                <a:cubicBezTo>
                  <a:pt x="270406" y="74985"/>
                  <a:pt x="271625" y="72385"/>
                  <a:pt x="271653" y="69632"/>
                </a:cubicBezTo>
                <a:cubicBezTo>
                  <a:pt x="271634" y="67441"/>
                  <a:pt x="270863" y="65317"/>
                  <a:pt x="269463" y="63631"/>
                </a:cubicBezTo>
                <a:cubicBezTo>
                  <a:pt x="266653" y="60983"/>
                  <a:pt x="263433" y="58802"/>
                  <a:pt x="259938" y="57154"/>
                </a:cubicBezTo>
                <a:cubicBezTo>
                  <a:pt x="255623" y="55259"/>
                  <a:pt x="251784" y="52430"/>
                  <a:pt x="248698" y="48867"/>
                </a:cubicBezTo>
                <a:cubicBezTo>
                  <a:pt x="246698" y="46105"/>
                  <a:pt x="245660" y="42752"/>
                  <a:pt x="245745" y="39342"/>
                </a:cubicBezTo>
                <a:cubicBezTo>
                  <a:pt x="245631" y="34999"/>
                  <a:pt x="247355" y="30808"/>
                  <a:pt x="250508" y="27817"/>
                </a:cubicBezTo>
                <a:cubicBezTo>
                  <a:pt x="253699" y="24760"/>
                  <a:pt x="257994" y="23112"/>
                  <a:pt x="262414" y="23245"/>
                </a:cubicBezTo>
                <a:close/>
                <a:moveTo>
                  <a:pt x="19813" y="23245"/>
                </a:moveTo>
                <a:cubicBezTo>
                  <a:pt x="26146" y="23845"/>
                  <a:pt x="32005" y="26836"/>
                  <a:pt x="36196" y="31627"/>
                </a:cubicBezTo>
                <a:lnTo>
                  <a:pt x="31147" y="36771"/>
                </a:lnTo>
                <a:cubicBezTo>
                  <a:pt x="28023" y="33256"/>
                  <a:pt x="23651" y="31104"/>
                  <a:pt x="18955" y="30770"/>
                </a:cubicBezTo>
                <a:cubicBezTo>
                  <a:pt x="16526" y="30732"/>
                  <a:pt x="14174" y="31618"/>
                  <a:pt x="12383" y="33247"/>
                </a:cubicBezTo>
                <a:cubicBezTo>
                  <a:pt x="10697" y="34704"/>
                  <a:pt x="9725" y="36828"/>
                  <a:pt x="9716" y="39057"/>
                </a:cubicBezTo>
                <a:cubicBezTo>
                  <a:pt x="9802" y="41152"/>
                  <a:pt x="10564" y="43162"/>
                  <a:pt x="11907" y="44772"/>
                </a:cubicBezTo>
                <a:cubicBezTo>
                  <a:pt x="14688" y="47439"/>
                  <a:pt x="17907" y="49601"/>
                  <a:pt x="21432" y="51154"/>
                </a:cubicBezTo>
                <a:cubicBezTo>
                  <a:pt x="25928" y="53201"/>
                  <a:pt x="29947" y="56145"/>
                  <a:pt x="33243" y="59821"/>
                </a:cubicBezTo>
                <a:cubicBezTo>
                  <a:pt x="35291" y="62574"/>
                  <a:pt x="36396" y="65917"/>
                  <a:pt x="36386" y="69346"/>
                </a:cubicBezTo>
                <a:cubicBezTo>
                  <a:pt x="36443" y="74128"/>
                  <a:pt x="34510" y="78710"/>
                  <a:pt x="31052" y="82015"/>
                </a:cubicBezTo>
                <a:cubicBezTo>
                  <a:pt x="27594" y="85453"/>
                  <a:pt x="22880" y="87311"/>
                  <a:pt x="18003" y="87158"/>
                </a:cubicBezTo>
                <a:cubicBezTo>
                  <a:pt x="14507" y="87158"/>
                  <a:pt x="11059" y="86377"/>
                  <a:pt x="7906" y="84872"/>
                </a:cubicBezTo>
                <a:cubicBezTo>
                  <a:pt x="4820" y="83405"/>
                  <a:pt x="2124" y="81262"/>
                  <a:pt x="0" y="78586"/>
                </a:cubicBezTo>
                <a:lnTo>
                  <a:pt x="4954" y="72966"/>
                </a:lnTo>
                <a:cubicBezTo>
                  <a:pt x="7954" y="76995"/>
                  <a:pt x="12602" y="79472"/>
                  <a:pt x="17622" y="79729"/>
                </a:cubicBezTo>
                <a:cubicBezTo>
                  <a:pt x="20574" y="79814"/>
                  <a:pt x="23432" y="78757"/>
                  <a:pt x="25623" y="76776"/>
                </a:cubicBezTo>
                <a:cubicBezTo>
                  <a:pt x="27718" y="74985"/>
                  <a:pt x="28928" y="72385"/>
                  <a:pt x="28956" y="69632"/>
                </a:cubicBezTo>
                <a:cubicBezTo>
                  <a:pt x="28937" y="67441"/>
                  <a:pt x="28166" y="65317"/>
                  <a:pt x="26766" y="63631"/>
                </a:cubicBezTo>
                <a:cubicBezTo>
                  <a:pt x="23956" y="60974"/>
                  <a:pt x="20746" y="58793"/>
                  <a:pt x="17241" y="57154"/>
                </a:cubicBezTo>
                <a:cubicBezTo>
                  <a:pt x="12973" y="55230"/>
                  <a:pt x="9163" y="52401"/>
                  <a:pt x="6097" y="48868"/>
                </a:cubicBezTo>
                <a:cubicBezTo>
                  <a:pt x="4096" y="46105"/>
                  <a:pt x="3058" y="42753"/>
                  <a:pt x="3144" y="39343"/>
                </a:cubicBezTo>
                <a:cubicBezTo>
                  <a:pt x="2991" y="34990"/>
                  <a:pt x="4725" y="30789"/>
                  <a:pt x="7906" y="27817"/>
                </a:cubicBezTo>
                <a:cubicBezTo>
                  <a:pt x="11088" y="24741"/>
                  <a:pt x="15383" y="23083"/>
                  <a:pt x="19813" y="23245"/>
                </a:cubicBezTo>
                <a:close/>
                <a:moveTo>
                  <a:pt x="857726" y="23150"/>
                </a:moveTo>
                <a:cubicBezTo>
                  <a:pt x="860612" y="23141"/>
                  <a:pt x="863460" y="23722"/>
                  <a:pt x="866108" y="24865"/>
                </a:cubicBezTo>
                <a:cubicBezTo>
                  <a:pt x="868594" y="25865"/>
                  <a:pt x="870813" y="27427"/>
                  <a:pt x="872585" y="29437"/>
                </a:cubicBezTo>
                <a:cubicBezTo>
                  <a:pt x="874576" y="31885"/>
                  <a:pt x="876071" y="34695"/>
                  <a:pt x="876966" y="37724"/>
                </a:cubicBezTo>
                <a:cubicBezTo>
                  <a:pt x="879157" y="33352"/>
                  <a:pt x="882443" y="29608"/>
                  <a:pt x="886491" y="26865"/>
                </a:cubicBezTo>
                <a:cubicBezTo>
                  <a:pt x="890235" y="24436"/>
                  <a:pt x="894607" y="23141"/>
                  <a:pt x="899065" y="23150"/>
                </a:cubicBezTo>
                <a:cubicBezTo>
                  <a:pt x="903008" y="23065"/>
                  <a:pt x="906894" y="24160"/>
                  <a:pt x="910209" y="26294"/>
                </a:cubicBezTo>
                <a:cubicBezTo>
                  <a:pt x="913438" y="28446"/>
                  <a:pt x="915933" y="31542"/>
                  <a:pt x="917352" y="35152"/>
                </a:cubicBezTo>
                <a:cubicBezTo>
                  <a:pt x="919219" y="40667"/>
                  <a:pt x="920029" y="46486"/>
                  <a:pt x="919734" y="52297"/>
                </a:cubicBezTo>
                <a:lnTo>
                  <a:pt x="919734" y="85444"/>
                </a:lnTo>
                <a:lnTo>
                  <a:pt x="911733" y="85444"/>
                </a:lnTo>
                <a:lnTo>
                  <a:pt x="911733" y="52297"/>
                </a:lnTo>
                <a:cubicBezTo>
                  <a:pt x="911990" y="47772"/>
                  <a:pt x="911504" y="43239"/>
                  <a:pt x="910304" y="38867"/>
                </a:cubicBezTo>
                <a:cubicBezTo>
                  <a:pt x="909428" y="36419"/>
                  <a:pt x="907751" y="34333"/>
                  <a:pt x="905541" y="32961"/>
                </a:cubicBezTo>
                <a:cubicBezTo>
                  <a:pt x="903170" y="31418"/>
                  <a:pt x="900369" y="30646"/>
                  <a:pt x="897541" y="30770"/>
                </a:cubicBezTo>
                <a:cubicBezTo>
                  <a:pt x="893807" y="30713"/>
                  <a:pt x="890159" y="31885"/>
                  <a:pt x="887158" y="34104"/>
                </a:cubicBezTo>
                <a:cubicBezTo>
                  <a:pt x="884034" y="36304"/>
                  <a:pt x="881643" y="39390"/>
                  <a:pt x="880300" y="42962"/>
                </a:cubicBezTo>
                <a:cubicBezTo>
                  <a:pt x="878500" y="49144"/>
                  <a:pt x="877757" y="55583"/>
                  <a:pt x="878109" y="62012"/>
                </a:cubicBezTo>
                <a:lnTo>
                  <a:pt x="878109" y="85825"/>
                </a:lnTo>
                <a:lnTo>
                  <a:pt x="870394" y="85825"/>
                </a:lnTo>
                <a:lnTo>
                  <a:pt x="870394" y="54678"/>
                </a:lnTo>
                <a:cubicBezTo>
                  <a:pt x="870623" y="49687"/>
                  <a:pt x="870175" y="44686"/>
                  <a:pt x="869061" y="39819"/>
                </a:cubicBezTo>
                <a:cubicBezTo>
                  <a:pt x="868194" y="37238"/>
                  <a:pt x="866527" y="34999"/>
                  <a:pt x="864298" y="33437"/>
                </a:cubicBezTo>
                <a:cubicBezTo>
                  <a:pt x="861888" y="31875"/>
                  <a:pt x="859069" y="31075"/>
                  <a:pt x="856202" y="31151"/>
                </a:cubicBezTo>
                <a:cubicBezTo>
                  <a:pt x="852554" y="31142"/>
                  <a:pt x="848991" y="32275"/>
                  <a:pt x="846010" y="34390"/>
                </a:cubicBezTo>
                <a:cubicBezTo>
                  <a:pt x="842867" y="36552"/>
                  <a:pt x="840447" y="39600"/>
                  <a:pt x="839057" y="43153"/>
                </a:cubicBezTo>
                <a:cubicBezTo>
                  <a:pt x="837276" y="48620"/>
                  <a:pt x="836504" y="54364"/>
                  <a:pt x="836771" y="60107"/>
                </a:cubicBezTo>
                <a:lnTo>
                  <a:pt x="836771" y="85825"/>
                </a:lnTo>
                <a:lnTo>
                  <a:pt x="828960" y="85825"/>
                </a:lnTo>
                <a:lnTo>
                  <a:pt x="829056" y="24674"/>
                </a:lnTo>
                <a:lnTo>
                  <a:pt x="836866" y="24674"/>
                </a:lnTo>
                <a:lnTo>
                  <a:pt x="836866" y="35152"/>
                </a:lnTo>
                <a:cubicBezTo>
                  <a:pt x="839105" y="31828"/>
                  <a:pt x="841953" y="28951"/>
                  <a:pt x="845248" y="26675"/>
                </a:cubicBezTo>
                <a:cubicBezTo>
                  <a:pt x="849011" y="24379"/>
                  <a:pt x="853325" y="23160"/>
                  <a:pt x="857726" y="23150"/>
                </a:cubicBezTo>
                <a:close/>
                <a:moveTo>
                  <a:pt x="321373" y="23149"/>
                </a:moveTo>
                <a:cubicBezTo>
                  <a:pt x="324259" y="23140"/>
                  <a:pt x="327107" y="23721"/>
                  <a:pt x="329755" y="24864"/>
                </a:cubicBezTo>
                <a:cubicBezTo>
                  <a:pt x="332222" y="25893"/>
                  <a:pt x="334442" y="27455"/>
                  <a:pt x="336232" y="29436"/>
                </a:cubicBezTo>
                <a:cubicBezTo>
                  <a:pt x="338194" y="31903"/>
                  <a:pt x="339671" y="34713"/>
                  <a:pt x="340614" y="37723"/>
                </a:cubicBezTo>
                <a:cubicBezTo>
                  <a:pt x="342804" y="33351"/>
                  <a:pt x="346091" y="29608"/>
                  <a:pt x="350139" y="26864"/>
                </a:cubicBezTo>
                <a:cubicBezTo>
                  <a:pt x="353882" y="24435"/>
                  <a:pt x="358254" y="23140"/>
                  <a:pt x="362712" y="23149"/>
                </a:cubicBezTo>
                <a:cubicBezTo>
                  <a:pt x="366655" y="23083"/>
                  <a:pt x="370532" y="24178"/>
                  <a:pt x="373856" y="26293"/>
                </a:cubicBezTo>
                <a:cubicBezTo>
                  <a:pt x="377047" y="28493"/>
                  <a:pt x="379523" y="31570"/>
                  <a:pt x="381000" y="35151"/>
                </a:cubicBezTo>
                <a:cubicBezTo>
                  <a:pt x="382781" y="40685"/>
                  <a:pt x="383552" y="46486"/>
                  <a:pt x="383286" y="52296"/>
                </a:cubicBezTo>
                <a:lnTo>
                  <a:pt x="383286" y="85443"/>
                </a:lnTo>
                <a:lnTo>
                  <a:pt x="375380" y="85443"/>
                </a:lnTo>
                <a:lnTo>
                  <a:pt x="375380" y="52296"/>
                </a:lnTo>
                <a:cubicBezTo>
                  <a:pt x="375637" y="47772"/>
                  <a:pt x="375152" y="43238"/>
                  <a:pt x="373951" y="38866"/>
                </a:cubicBezTo>
                <a:cubicBezTo>
                  <a:pt x="373046" y="36437"/>
                  <a:pt x="371370" y="34360"/>
                  <a:pt x="369189" y="32960"/>
                </a:cubicBezTo>
                <a:cubicBezTo>
                  <a:pt x="366808" y="31436"/>
                  <a:pt x="364017" y="30674"/>
                  <a:pt x="361188" y="30769"/>
                </a:cubicBezTo>
                <a:cubicBezTo>
                  <a:pt x="357454" y="30712"/>
                  <a:pt x="353806" y="31884"/>
                  <a:pt x="350806" y="34103"/>
                </a:cubicBezTo>
                <a:cubicBezTo>
                  <a:pt x="347681" y="36303"/>
                  <a:pt x="345291" y="39390"/>
                  <a:pt x="343948" y="42961"/>
                </a:cubicBezTo>
                <a:cubicBezTo>
                  <a:pt x="342100" y="49134"/>
                  <a:pt x="341357" y="55582"/>
                  <a:pt x="341757" y="62011"/>
                </a:cubicBezTo>
                <a:lnTo>
                  <a:pt x="341757" y="85824"/>
                </a:lnTo>
                <a:lnTo>
                  <a:pt x="333946" y="85824"/>
                </a:lnTo>
                <a:lnTo>
                  <a:pt x="333946" y="54677"/>
                </a:lnTo>
                <a:cubicBezTo>
                  <a:pt x="334213" y="49677"/>
                  <a:pt x="333727" y="44676"/>
                  <a:pt x="332518" y="39818"/>
                </a:cubicBezTo>
                <a:cubicBezTo>
                  <a:pt x="331679" y="37218"/>
                  <a:pt x="330003" y="34980"/>
                  <a:pt x="327755" y="33436"/>
                </a:cubicBezTo>
                <a:cubicBezTo>
                  <a:pt x="325345" y="31874"/>
                  <a:pt x="322526" y="31074"/>
                  <a:pt x="319659" y="31150"/>
                </a:cubicBezTo>
                <a:cubicBezTo>
                  <a:pt x="316039" y="31141"/>
                  <a:pt x="312505" y="32274"/>
                  <a:pt x="309562" y="34389"/>
                </a:cubicBezTo>
                <a:cubicBezTo>
                  <a:pt x="306419" y="36551"/>
                  <a:pt x="304000" y="39599"/>
                  <a:pt x="302609" y="43152"/>
                </a:cubicBezTo>
                <a:cubicBezTo>
                  <a:pt x="300828" y="48619"/>
                  <a:pt x="300056" y="54363"/>
                  <a:pt x="300323" y="60107"/>
                </a:cubicBezTo>
                <a:lnTo>
                  <a:pt x="300323" y="85824"/>
                </a:lnTo>
                <a:lnTo>
                  <a:pt x="292512" y="85824"/>
                </a:lnTo>
                <a:lnTo>
                  <a:pt x="292703" y="24674"/>
                </a:lnTo>
                <a:lnTo>
                  <a:pt x="300514" y="24674"/>
                </a:lnTo>
                <a:lnTo>
                  <a:pt x="300514" y="35151"/>
                </a:lnTo>
                <a:cubicBezTo>
                  <a:pt x="302752" y="31827"/>
                  <a:pt x="305600" y="28950"/>
                  <a:pt x="308895" y="26674"/>
                </a:cubicBezTo>
                <a:cubicBezTo>
                  <a:pt x="312648" y="24359"/>
                  <a:pt x="316963" y="23140"/>
                  <a:pt x="321373" y="23149"/>
                </a:cubicBezTo>
                <a:close/>
                <a:moveTo>
                  <a:pt x="508635" y="22959"/>
                </a:moveTo>
                <a:cubicBezTo>
                  <a:pt x="512921" y="22883"/>
                  <a:pt x="517131" y="24073"/>
                  <a:pt x="520731" y="26388"/>
                </a:cubicBezTo>
                <a:cubicBezTo>
                  <a:pt x="524237" y="28703"/>
                  <a:pt x="526961" y="32017"/>
                  <a:pt x="528542" y="35913"/>
                </a:cubicBezTo>
                <a:cubicBezTo>
                  <a:pt x="530475" y="41809"/>
                  <a:pt x="531314" y="48000"/>
                  <a:pt x="531018" y="54201"/>
                </a:cubicBezTo>
                <a:lnTo>
                  <a:pt x="531018" y="85443"/>
                </a:lnTo>
                <a:lnTo>
                  <a:pt x="523208" y="85443"/>
                </a:lnTo>
                <a:lnTo>
                  <a:pt x="523208" y="56868"/>
                </a:lnTo>
                <a:cubicBezTo>
                  <a:pt x="523379" y="52182"/>
                  <a:pt x="523094" y="47495"/>
                  <a:pt x="522351" y="42866"/>
                </a:cubicBezTo>
                <a:cubicBezTo>
                  <a:pt x="521789" y="39171"/>
                  <a:pt x="519931" y="35799"/>
                  <a:pt x="517112" y="33341"/>
                </a:cubicBezTo>
                <a:cubicBezTo>
                  <a:pt x="514216" y="31217"/>
                  <a:pt x="510692" y="30150"/>
                  <a:pt x="507111" y="30293"/>
                </a:cubicBezTo>
                <a:cubicBezTo>
                  <a:pt x="502415" y="30255"/>
                  <a:pt x="497872" y="31951"/>
                  <a:pt x="494347" y="35056"/>
                </a:cubicBezTo>
                <a:cubicBezTo>
                  <a:pt x="490709" y="37989"/>
                  <a:pt x="488127" y="42038"/>
                  <a:pt x="487013" y="46581"/>
                </a:cubicBezTo>
                <a:cubicBezTo>
                  <a:pt x="486060" y="52048"/>
                  <a:pt x="485670" y="57601"/>
                  <a:pt x="485870" y="63154"/>
                </a:cubicBezTo>
                <a:lnTo>
                  <a:pt x="485870" y="85443"/>
                </a:lnTo>
                <a:lnTo>
                  <a:pt x="478059" y="85443"/>
                </a:lnTo>
                <a:lnTo>
                  <a:pt x="478059" y="24673"/>
                </a:lnTo>
                <a:lnTo>
                  <a:pt x="485870" y="24673"/>
                </a:lnTo>
                <a:lnTo>
                  <a:pt x="485870" y="35532"/>
                </a:lnTo>
                <a:cubicBezTo>
                  <a:pt x="488623" y="31665"/>
                  <a:pt x="492166" y="28417"/>
                  <a:pt x="496252" y="26007"/>
                </a:cubicBezTo>
                <a:cubicBezTo>
                  <a:pt x="500062" y="23988"/>
                  <a:pt x="504320" y="22940"/>
                  <a:pt x="508635" y="22959"/>
                </a:cubicBezTo>
                <a:close/>
                <a:moveTo>
                  <a:pt x="599218" y="22769"/>
                </a:moveTo>
                <a:cubicBezTo>
                  <a:pt x="603914" y="22712"/>
                  <a:pt x="608553" y="23788"/>
                  <a:pt x="612744" y="25913"/>
                </a:cubicBezTo>
                <a:cubicBezTo>
                  <a:pt x="616954" y="28227"/>
                  <a:pt x="620573" y="31485"/>
                  <a:pt x="623316" y="35438"/>
                </a:cubicBezTo>
                <a:lnTo>
                  <a:pt x="623316" y="24674"/>
                </a:lnTo>
                <a:lnTo>
                  <a:pt x="631127" y="24674"/>
                </a:lnTo>
                <a:lnTo>
                  <a:pt x="631127" y="85444"/>
                </a:lnTo>
                <a:lnTo>
                  <a:pt x="623412" y="85444"/>
                </a:lnTo>
                <a:lnTo>
                  <a:pt x="623412" y="74966"/>
                </a:lnTo>
                <a:cubicBezTo>
                  <a:pt x="620449" y="78700"/>
                  <a:pt x="616716" y="81758"/>
                  <a:pt x="612458" y="83920"/>
                </a:cubicBezTo>
                <a:cubicBezTo>
                  <a:pt x="608295" y="86015"/>
                  <a:pt x="603685" y="87063"/>
                  <a:pt x="599028" y="86968"/>
                </a:cubicBezTo>
                <a:cubicBezTo>
                  <a:pt x="590684" y="87015"/>
                  <a:pt x="582702" y="83558"/>
                  <a:pt x="577025" y="77443"/>
                </a:cubicBezTo>
                <a:cubicBezTo>
                  <a:pt x="570862" y="71480"/>
                  <a:pt x="567414" y="63251"/>
                  <a:pt x="567500" y="54678"/>
                </a:cubicBezTo>
                <a:cubicBezTo>
                  <a:pt x="567424" y="46220"/>
                  <a:pt x="570872" y="38105"/>
                  <a:pt x="577025" y="32294"/>
                </a:cubicBezTo>
                <a:cubicBezTo>
                  <a:pt x="582740" y="26122"/>
                  <a:pt x="590808" y="22655"/>
                  <a:pt x="599218" y="22769"/>
                </a:cubicBezTo>
                <a:close/>
                <a:moveTo>
                  <a:pt x="428911" y="22769"/>
                </a:moveTo>
                <a:cubicBezTo>
                  <a:pt x="433607" y="22712"/>
                  <a:pt x="438246" y="23788"/>
                  <a:pt x="442437" y="25912"/>
                </a:cubicBezTo>
                <a:cubicBezTo>
                  <a:pt x="446647" y="28227"/>
                  <a:pt x="450266" y="31484"/>
                  <a:pt x="453009" y="35437"/>
                </a:cubicBezTo>
                <a:lnTo>
                  <a:pt x="453009" y="24674"/>
                </a:lnTo>
                <a:lnTo>
                  <a:pt x="460820" y="24674"/>
                </a:lnTo>
                <a:lnTo>
                  <a:pt x="460820" y="85443"/>
                </a:lnTo>
                <a:lnTo>
                  <a:pt x="453105" y="85443"/>
                </a:lnTo>
                <a:lnTo>
                  <a:pt x="453105" y="74966"/>
                </a:lnTo>
                <a:cubicBezTo>
                  <a:pt x="450162" y="78719"/>
                  <a:pt x="446418" y="81786"/>
                  <a:pt x="442151" y="83919"/>
                </a:cubicBezTo>
                <a:cubicBezTo>
                  <a:pt x="437988" y="86015"/>
                  <a:pt x="433378" y="87063"/>
                  <a:pt x="428721" y="86967"/>
                </a:cubicBezTo>
                <a:cubicBezTo>
                  <a:pt x="420377" y="87015"/>
                  <a:pt x="412395" y="83557"/>
                  <a:pt x="406718" y="77442"/>
                </a:cubicBezTo>
                <a:cubicBezTo>
                  <a:pt x="400555" y="71480"/>
                  <a:pt x="397107" y="63250"/>
                  <a:pt x="397193" y="54677"/>
                </a:cubicBezTo>
                <a:cubicBezTo>
                  <a:pt x="397155" y="46229"/>
                  <a:pt x="400603" y="38132"/>
                  <a:pt x="406718" y="32294"/>
                </a:cubicBezTo>
                <a:cubicBezTo>
                  <a:pt x="412452" y="26141"/>
                  <a:pt x="420501" y="22683"/>
                  <a:pt x="428911" y="22769"/>
                </a:cubicBezTo>
                <a:close/>
                <a:moveTo>
                  <a:pt x="48863" y="1529"/>
                </a:moveTo>
                <a:lnTo>
                  <a:pt x="56674" y="1529"/>
                </a:lnTo>
                <a:lnTo>
                  <a:pt x="56674" y="85730"/>
                </a:lnTo>
                <a:lnTo>
                  <a:pt x="48863" y="85730"/>
                </a:lnTo>
                <a:close/>
                <a:moveTo>
                  <a:pt x="148209" y="1147"/>
                </a:moveTo>
                <a:lnTo>
                  <a:pt x="156020" y="1528"/>
                </a:lnTo>
                <a:lnTo>
                  <a:pt x="156020" y="85729"/>
                </a:lnTo>
                <a:lnTo>
                  <a:pt x="148305" y="85729"/>
                </a:lnTo>
                <a:lnTo>
                  <a:pt x="148305" y="75251"/>
                </a:lnTo>
                <a:cubicBezTo>
                  <a:pt x="145342" y="78985"/>
                  <a:pt x="141609" y="82042"/>
                  <a:pt x="137351" y="84205"/>
                </a:cubicBezTo>
                <a:cubicBezTo>
                  <a:pt x="133188" y="86300"/>
                  <a:pt x="128578" y="87348"/>
                  <a:pt x="123921" y="87253"/>
                </a:cubicBezTo>
                <a:cubicBezTo>
                  <a:pt x="115577" y="87300"/>
                  <a:pt x="107595" y="83843"/>
                  <a:pt x="101918" y="77728"/>
                </a:cubicBezTo>
                <a:cubicBezTo>
                  <a:pt x="95755" y="71765"/>
                  <a:pt x="92307" y="63535"/>
                  <a:pt x="92393" y="54963"/>
                </a:cubicBezTo>
                <a:cubicBezTo>
                  <a:pt x="92355" y="46514"/>
                  <a:pt x="95803" y="38418"/>
                  <a:pt x="101918" y="32579"/>
                </a:cubicBezTo>
                <a:cubicBezTo>
                  <a:pt x="107633" y="26407"/>
                  <a:pt x="115701" y="22940"/>
                  <a:pt x="124111" y="23054"/>
                </a:cubicBezTo>
                <a:cubicBezTo>
                  <a:pt x="128807" y="22997"/>
                  <a:pt x="133446" y="24073"/>
                  <a:pt x="137637" y="26197"/>
                </a:cubicBezTo>
                <a:cubicBezTo>
                  <a:pt x="141847" y="28512"/>
                  <a:pt x="145466" y="31769"/>
                  <a:pt x="148209" y="35722"/>
                </a:cubicBezTo>
                <a:close/>
                <a:moveTo>
                  <a:pt x="550450" y="4"/>
                </a:moveTo>
                <a:cubicBezTo>
                  <a:pt x="552183" y="-63"/>
                  <a:pt x="553850" y="633"/>
                  <a:pt x="555022" y="1909"/>
                </a:cubicBezTo>
                <a:cubicBezTo>
                  <a:pt x="556260" y="3109"/>
                  <a:pt x="556946" y="4757"/>
                  <a:pt x="556927" y="6481"/>
                </a:cubicBezTo>
                <a:cubicBezTo>
                  <a:pt x="556927" y="8167"/>
                  <a:pt x="556241" y="9786"/>
                  <a:pt x="555022" y="10958"/>
                </a:cubicBezTo>
                <a:cubicBezTo>
                  <a:pt x="553822" y="12196"/>
                  <a:pt x="552174" y="12882"/>
                  <a:pt x="550450" y="12863"/>
                </a:cubicBezTo>
                <a:cubicBezTo>
                  <a:pt x="548764" y="12863"/>
                  <a:pt x="547144" y="12177"/>
                  <a:pt x="545973" y="10958"/>
                </a:cubicBezTo>
                <a:cubicBezTo>
                  <a:pt x="544754" y="9786"/>
                  <a:pt x="544068" y="8167"/>
                  <a:pt x="544068" y="6481"/>
                </a:cubicBezTo>
                <a:cubicBezTo>
                  <a:pt x="544049" y="4757"/>
                  <a:pt x="544735" y="3109"/>
                  <a:pt x="545973" y="1909"/>
                </a:cubicBezTo>
                <a:cubicBezTo>
                  <a:pt x="547116" y="652"/>
                  <a:pt x="548754" y="-44"/>
                  <a:pt x="550450" y="4"/>
                </a:cubicBezTo>
                <a:close/>
                <a:moveTo>
                  <a:pt x="75628" y="4"/>
                </a:moveTo>
                <a:cubicBezTo>
                  <a:pt x="77362" y="-63"/>
                  <a:pt x="79029" y="633"/>
                  <a:pt x="80200" y="1909"/>
                </a:cubicBezTo>
                <a:cubicBezTo>
                  <a:pt x="81439" y="3109"/>
                  <a:pt x="82124" y="4757"/>
                  <a:pt x="82105" y="6481"/>
                </a:cubicBezTo>
                <a:cubicBezTo>
                  <a:pt x="82105" y="8167"/>
                  <a:pt x="81420" y="9786"/>
                  <a:pt x="80200" y="10958"/>
                </a:cubicBezTo>
                <a:cubicBezTo>
                  <a:pt x="79000" y="12196"/>
                  <a:pt x="77352" y="12882"/>
                  <a:pt x="75628" y="12863"/>
                </a:cubicBezTo>
                <a:cubicBezTo>
                  <a:pt x="73942" y="12863"/>
                  <a:pt x="72323" y="12177"/>
                  <a:pt x="71152" y="10958"/>
                </a:cubicBezTo>
                <a:cubicBezTo>
                  <a:pt x="69932" y="9786"/>
                  <a:pt x="69247" y="8167"/>
                  <a:pt x="69247" y="6481"/>
                </a:cubicBezTo>
                <a:cubicBezTo>
                  <a:pt x="69228" y="4757"/>
                  <a:pt x="69913" y="3109"/>
                  <a:pt x="71152" y="1909"/>
                </a:cubicBezTo>
                <a:cubicBezTo>
                  <a:pt x="72295" y="652"/>
                  <a:pt x="73933" y="-44"/>
                  <a:pt x="75628" y="4"/>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oxes">
  <p:cSld name="CUSTOM_1">
    <p:bg>
      <p:bgPr>
        <a:solidFill>
          <a:schemeClr val="accent3"/>
        </a:solidFill>
      </p:bgPr>
    </p:bg>
    <p:spTree>
      <p:nvGrpSpPr>
        <p:cNvPr id="93" name="Shape 93"/>
        <p:cNvGrpSpPr/>
        <p:nvPr/>
      </p:nvGrpSpPr>
      <p:grpSpPr>
        <a:xfrm>
          <a:off x="0" y="0"/>
          <a:ext cx="0" cy="0"/>
          <a:chOff x="0" y="0"/>
          <a:chExt cx="0" cy="0"/>
        </a:xfrm>
      </p:grpSpPr>
      <p:sp>
        <p:nvSpPr>
          <p:cNvPr id="94" name="Google Shape;94;p7"/>
          <p:cNvSpPr/>
          <p:nvPr/>
        </p:nvSpPr>
        <p:spPr>
          <a:xfrm>
            <a:off x="1716638" y="1473925"/>
            <a:ext cx="4173600" cy="2235900"/>
          </a:xfrm>
          <a:prstGeom prst="roundRect">
            <a:avLst>
              <a:gd fmla="val 6512"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idact Gothic"/>
              <a:ea typeface="Didact Gothic"/>
              <a:cs typeface="Didact Gothic"/>
              <a:sym typeface="Didact Gothic"/>
            </a:endParaRPr>
          </a:p>
        </p:txBody>
      </p:sp>
      <p:cxnSp>
        <p:nvCxnSpPr>
          <p:cNvPr id="95" name="Google Shape;95;p7"/>
          <p:cNvCxnSpPr/>
          <p:nvPr/>
        </p:nvCxnSpPr>
        <p:spPr>
          <a:xfrm>
            <a:off x="1716704" y="2277720"/>
            <a:ext cx="4173600" cy="0"/>
          </a:xfrm>
          <a:prstGeom prst="straightConnector1">
            <a:avLst/>
          </a:prstGeom>
          <a:noFill/>
          <a:ln cap="flat" cmpd="sng" w="9525">
            <a:solidFill>
              <a:schemeClr val="accent5"/>
            </a:solidFill>
            <a:prstDash val="solid"/>
            <a:round/>
            <a:headEnd len="med" w="med" type="none"/>
            <a:tailEnd len="med" w="med" type="none"/>
          </a:ln>
        </p:spPr>
      </p:cxnSp>
      <p:sp>
        <p:nvSpPr>
          <p:cNvPr id="96" name="Google Shape;96;p7"/>
          <p:cNvSpPr txBox="1"/>
          <p:nvPr>
            <p:ph idx="1" type="subTitle"/>
          </p:nvPr>
        </p:nvSpPr>
        <p:spPr>
          <a:xfrm>
            <a:off x="1984663" y="1679175"/>
            <a:ext cx="3608400" cy="579900"/>
          </a:xfrm>
          <a:prstGeom prst="rect">
            <a:avLst/>
          </a:prstGeom>
        </p:spPr>
        <p:txBody>
          <a:bodyPr anchorCtr="0" anchor="t" bIns="121900" lIns="121900" spcFirstLastPara="1" rIns="121900" wrap="square" tIns="121900">
            <a:normAutofit/>
          </a:bodyPr>
          <a:lstStyle>
            <a:lvl1pPr lvl="0" rtl="0">
              <a:lnSpc>
                <a:spcPct val="80000"/>
              </a:lnSpc>
              <a:spcBef>
                <a:spcPts val="0"/>
              </a:spcBef>
              <a:spcAft>
                <a:spcPts val="0"/>
              </a:spcAft>
              <a:buSzPts val="2800"/>
              <a:buNone/>
              <a:defRPr b="1" sz="25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97" name="Google Shape;97;p7"/>
          <p:cNvSpPr txBox="1"/>
          <p:nvPr>
            <p:ph idx="2" type="body"/>
          </p:nvPr>
        </p:nvSpPr>
        <p:spPr>
          <a:xfrm>
            <a:off x="1984695" y="2319831"/>
            <a:ext cx="3608400" cy="1297800"/>
          </a:xfrm>
          <a:prstGeom prst="rect">
            <a:avLst/>
          </a:prstGeom>
        </p:spPr>
        <p:txBody>
          <a:bodyPr anchorCtr="0" anchor="t" bIns="121900" lIns="121900" spcFirstLastPara="1" rIns="121900" wrap="square" tIns="121900">
            <a:normAutofit/>
          </a:bodyPr>
          <a:lstStyle>
            <a:lvl1pPr indent="-355600" lvl="0" marL="457200" rtl="0">
              <a:spcBef>
                <a:spcPts val="0"/>
              </a:spcBef>
              <a:spcAft>
                <a:spcPts val="0"/>
              </a:spcAft>
              <a:buSzPts val="2000"/>
              <a:buChar char="●"/>
              <a:defRPr/>
            </a:lvl1pPr>
            <a:lvl2pPr indent="-355600" lvl="1" marL="914400" rtl="0">
              <a:spcBef>
                <a:spcPts val="0"/>
              </a:spcBef>
              <a:spcAft>
                <a:spcPts val="0"/>
              </a:spcAft>
              <a:buSzPts val="2000"/>
              <a:buChar char="○"/>
              <a:defRPr/>
            </a:lvl2pPr>
            <a:lvl3pPr indent="-355600" lvl="2" marL="1371600" rtl="0">
              <a:spcBef>
                <a:spcPts val="0"/>
              </a:spcBef>
              <a:spcAft>
                <a:spcPts val="0"/>
              </a:spcAft>
              <a:buSzPts val="2000"/>
              <a:buChar char="■"/>
              <a:defRPr/>
            </a:lvl3pPr>
            <a:lvl4pPr indent="-355600" lvl="3" marL="1828800" rtl="0">
              <a:spcBef>
                <a:spcPts val="0"/>
              </a:spcBef>
              <a:spcAft>
                <a:spcPts val="0"/>
              </a:spcAft>
              <a:buSzPts val="2000"/>
              <a:buChar char="●"/>
              <a:defRPr/>
            </a:lvl4pPr>
            <a:lvl5pPr indent="-355600" lvl="4" marL="2286000" rtl="0">
              <a:spcBef>
                <a:spcPts val="0"/>
              </a:spcBef>
              <a:spcAft>
                <a:spcPts val="0"/>
              </a:spcAft>
              <a:buSzPts val="2000"/>
              <a:buChar char="○"/>
              <a:defRPr/>
            </a:lvl5pPr>
            <a:lvl6pPr indent="-355600" lvl="5" marL="2743200" rtl="0">
              <a:spcBef>
                <a:spcPts val="0"/>
              </a:spcBef>
              <a:spcAft>
                <a:spcPts val="0"/>
              </a:spcAft>
              <a:buSzPts val="2000"/>
              <a:buChar char="■"/>
              <a:defRPr/>
            </a:lvl6pPr>
            <a:lvl7pPr indent="-355600" lvl="6" marL="3200400" rtl="0">
              <a:spcBef>
                <a:spcPts val="0"/>
              </a:spcBef>
              <a:spcAft>
                <a:spcPts val="0"/>
              </a:spcAft>
              <a:buSzPts val="2000"/>
              <a:buChar char="●"/>
              <a:defRPr/>
            </a:lvl7pPr>
            <a:lvl8pPr indent="-355600" lvl="7" marL="3657600" rtl="0">
              <a:spcBef>
                <a:spcPts val="0"/>
              </a:spcBef>
              <a:spcAft>
                <a:spcPts val="0"/>
              </a:spcAft>
              <a:buSzPts val="2000"/>
              <a:buChar char="○"/>
              <a:defRPr/>
            </a:lvl8pPr>
            <a:lvl9pPr indent="-355600" lvl="8" marL="4114800" rtl="0">
              <a:spcBef>
                <a:spcPts val="0"/>
              </a:spcBef>
              <a:spcAft>
                <a:spcPts val="0"/>
              </a:spcAft>
              <a:buSzPts val="2000"/>
              <a:buChar char="■"/>
              <a:defRPr/>
            </a:lvl9pPr>
          </a:lstStyle>
          <a:p/>
        </p:txBody>
      </p:sp>
      <p:sp>
        <p:nvSpPr>
          <p:cNvPr id="98" name="Google Shape;98;p7"/>
          <p:cNvSpPr/>
          <p:nvPr/>
        </p:nvSpPr>
        <p:spPr>
          <a:xfrm>
            <a:off x="6286217" y="1473925"/>
            <a:ext cx="4173600" cy="2235900"/>
          </a:xfrm>
          <a:prstGeom prst="roundRect">
            <a:avLst>
              <a:gd fmla="val 6512"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idact Gothic"/>
              <a:ea typeface="Didact Gothic"/>
              <a:cs typeface="Didact Gothic"/>
              <a:sym typeface="Didact Gothic"/>
            </a:endParaRPr>
          </a:p>
        </p:txBody>
      </p:sp>
      <p:cxnSp>
        <p:nvCxnSpPr>
          <p:cNvPr id="99" name="Google Shape;99;p7"/>
          <p:cNvCxnSpPr/>
          <p:nvPr/>
        </p:nvCxnSpPr>
        <p:spPr>
          <a:xfrm>
            <a:off x="6301759" y="2277720"/>
            <a:ext cx="4173600" cy="0"/>
          </a:xfrm>
          <a:prstGeom prst="straightConnector1">
            <a:avLst/>
          </a:prstGeom>
          <a:noFill/>
          <a:ln cap="flat" cmpd="sng" w="9525">
            <a:solidFill>
              <a:schemeClr val="accent5"/>
            </a:solidFill>
            <a:prstDash val="solid"/>
            <a:round/>
            <a:headEnd len="med" w="med" type="none"/>
            <a:tailEnd len="med" w="med" type="none"/>
          </a:ln>
        </p:spPr>
      </p:cxnSp>
      <p:sp>
        <p:nvSpPr>
          <p:cNvPr id="100" name="Google Shape;100;p7"/>
          <p:cNvSpPr/>
          <p:nvPr/>
        </p:nvSpPr>
        <p:spPr>
          <a:xfrm>
            <a:off x="1716638" y="4162975"/>
            <a:ext cx="4173600" cy="2235900"/>
          </a:xfrm>
          <a:prstGeom prst="roundRect">
            <a:avLst>
              <a:gd fmla="val 6512"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idact Gothic"/>
              <a:ea typeface="Didact Gothic"/>
              <a:cs typeface="Didact Gothic"/>
              <a:sym typeface="Didact Gothic"/>
            </a:endParaRPr>
          </a:p>
        </p:txBody>
      </p:sp>
      <p:sp>
        <p:nvSpPr>
          <p:cNvPr id="101" name="Google Shape;101;p7"/>
          <p:cNvSpPr/>
          <p:nvPr/>
        </p:nvSpPr>
        <p:spPr>
          <a:xfrm>
            <a:off x="6286217" y="4162975"/>
            <a:ext cx="4173600" cy="2235900"/>
          </a:xfrm>
          <a:prstGeom prst="roundRect">
            <a:avLst>
              <a:gd fmla="val 6512"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idact Gothic"/>
              <a:ea typeface="Didact Gothic"/>
              <a:cs typeface="Didact Gothic"/>
              <a:sym typeface="Didact Gothic"/>
            </a:endParaRPr>
          </a:p>
        </p:txBody>
      </p:sp>
      <p:cxnSp>
        <p:nvCxnSpPr>
          <p:cNvPr id="102" name="Google Shape;102;p7"/>
          <p:cNvCxnSpPr/>
          <p:nvPr/>
        </p:nvCxnSpPr>
        <p:spPr>
          <a:xfrm>
            <a:off x="1716704" y="4966770"/>
            <a:ext cx="4173600" cy="0"/>
          </a:xfrm>
          <a:prstGeom prst="straightConnector1">
            <a:avLst/>
          </a:prstGeom>
          <a:noFill/>
          <a:ln cap="flat" cmpd="sng" w="9525">
            <a:solidFill>
              <a:schemeClr val="accent5"/>
            </a:solidFill>
            <a:prstDash val="solid"/>
            <a:round/>
            <a:headEnd len="med" w="med" type="none"/>
            <a:tailEnd len="med" w="med" type="none"/>
          </a:ln>
        </p:spPr>
      </p:cxnSp>
      <p:cxnSp>
        <p:nvCxnSpPr>
          <p:cNvPr id="103" name="Google Shape;103;p7"/>
          <p:cNvCxnSpPr/>
          <p:nvPr/>
        </p:nvCxnSpPr>
        <p:spPr>
          <a:xfrm>
            <a:off x="6301759" y="4966770"/>
            <a:ext cx="4173600" cy="0"/>
          </a:xfrm>
          <a:prstGeom prst="straightConnector1">
            <a:avLst/>
          </a:prstGeom>
          <a:noFill/>
          <a:ln cap="flat" cmpd="sng" w="9525">
            <a:solidFill>
              <a:schemeClr val="accent5"/>
            </a:solidFill>
            <a:prstDash val="solid"/>
            <a:round/>
            <a:headEnd len="med" w="med" type="none"/>
            <a:tailEnd len="med" w="med" type="none"/>
          </a:ln>
        </p:spPr>
      </p:cxnSp>
      <p:sp>
        <p:nvSpPr>
          <p:cNvPr id="104" name="Google Shape;104;p7"/>
          <p:cNvSpPr txBox="1"/>
          <p:nvPr>
            <p:ph type="title"/>
          </p:nvPr>
        </p:nvSpPr>
        <p:spPr>
          <a:xfrm>
            <a:off x="633300" y="400675"/>
            <a:ext cx="10925400" cy="874200"/>
          </a:xfrm>
          <a:prstGeom prst="rect">
            <a:avLst/>
          </a:prstGeom>
        </p:spPr>
        <p:txBody>
          <a:bodyPr anchorCtr="0" anchor="ctr" bIns="121900" lIns="121900" spcFirstLastPara="1" rIns="121900" wrap="square" tIns="121900">
            <a:normAutofit/>
          </a:bodyPr>
          <a:lstStyle>
            <a:lvl1pPr lvl="0" rtl="0" algn="ctr">
              <a:spcBef>
                <a:spcPts val="0"/>
              </a:spcBef>
              <a:spcAft>
                <a:spcPts val="0"/>
              </a:spcAft>
              <a:buSzPts val="4000"/>
              <a:buNone/>
              <a:defRPr>
                <a:solidFill>
                  <a:schemeClr val="accent6"/>
                </a:solidFill>
              </a:defRPr>
            </a:lvl1pPr>
            <a:lvl2pPr lvl="1" rtl="0">
              <a:spcBef>
                <a:spcPts val="0"/>
              </a:spcBef>
              <a:spcAft>
                <a:spcPts val="0"/>
              </a:spcAft>
              <a:buSzPts val="4500"/>
              <a:buNone/>
              <a:defRPr/>
            </a:lvl2pPr>
            <a:lvl3pPr lvl="2" rtl="0">
              <a:spcBef>
                <a:spcPts val="0"/>
              </a:spcBef>
              <a:spcAft>
                <a:spcPts val="0"/>
              </a:spcAft>
              <a:buSzPts val="4500"/>
              <a:buNone/>
              <a:defRPr/>
            </a:lvl3pPr>
            <a:lvl4pPr lvl="3" rtl="0">
              <a:spcBef>
                <a:spcPts val="0"/>
              </a:spcBef>
              <a:spcAft>
                <a:spcPts val="0"/>
              </a:spcAft>
              <a:buSzPts val="4500"/>
              <a:buNone/>
              <a:defRPr/>
            </a:lvl4pPr>
            <a:lvl5pPr lvl="4" rtl="0">
              <a:spcBef>
                <a:spcPts val="0"/>
              </a:spcBef>
              <a:spcAft>
                <a:spcPts val="0"/>
              </a:spcAft>
              <a:buSzPts val="4500"/>
              <a:buNone/>
              <a:defRPr/>
            </a:lvl5pPr>
            <a:lvl6pPr lvl="5" rtl="0">
              <a:spcBef>
                <a:spcPts val="0"/>
              </a:spcBef>
              <a:spcAft>
                <a:spcPts val="0"/>
              </a:spcAft>
              <a:buSzPts val="4500"/>
              <a:buNone/>
              <a:defRPr/>
            </a:lvl6pPr>
            <a:lvl7pPr lvl="6" rtl="0">
              <a:spcBef>
                <a:spcPts val="0"/>
              </a:spcBef>
              <a:spcAft>
                <a:spcPts val="0"/>
              </a:spcAft>
              <a:buSzPts val="4500"/>
              <a:buNone/>
              <a:defRPr/>
            </a:lvl7pPr>
            <a:lvl8pPr lvl="7" rtl="0">
              <a:spcBef>
                <a:spcPts val="0"/>
              </a:spcBef>
              <a:spcAft>
                <a:spcPts val="0"/>
              </a:spcAft>
              <a:buSzPts val="4500"/>
              <a:buNone/>
              <a:defRPr/>
            </a:lvl8pPr>
            <a:lvl9pPr lvl="8" rtl="0">
              <a:spcBef>
                <a:spcPts val="0"/>
              </a:spcBef>
              <a:spcAft>
                <a:spcPts val="0"/>
              </a:spcAft>
              <a:buSzPts val="4500"/>
              <a:buNone/>
              <a:defRPr/>
            </a:lvl9pPr>
          </a:lstStyle>
          <a:p/>
        </p:txBody>
      </p:sp>
      <p:sp>
        <p:nvSpPr>
          <p:cNvPr id="105" name="Google Shape;105;p7"/>
          <p:cNvSpPr txBox="1"/>
          <p:nvPr>
            <p:ph idx="3" type="subTitle"/>
          </p:nvPr>
        </p:nvSpPr>
        <p:spPr>
          <a:xfrm>
            <a:off x="6604865" y="1679175"/>
            <a:ext cx="3608400" cy="579900"/>
          </a:xfrm>
          <a:prstGeom prst="rect">
            <a:avLst/>
          </a:prstGeom>
        </p:spPr>
        <p:txBody>
          <a:bodyPr anchorCtr="0" anchor="t" bIns="121900" lIns="121900" spcFirstLastPara="1" rIns="121900" wrap="square" tIns="121900">
            <a:normAutofit/>
          </a:bodyPr>
          <a:lstStyle>
            <a:lvl1pPr lvl="0" rtl="0">
              <a:lnSpc>
                <a:spcPct val="80000"/>
              </a:lnSpc>
              <a:spcBef>
                <a:spcPts val="0"/>
              </a:spcBef>
              <a:spcAft>
                <a:spcPts val="0"/>
              </a:spcAft>
              <a:buSzPts val="2800"/>
              <a:buNone/>
              <a:defRPr b="1" sz="25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06" name="Google Shape;106;p7"/>
          <p:cNvSpPr txBox="1"/>
          <p:nvPr>
            <p:ph idx="4" type="body"/>
          </p:nvPr>
        </p:nvSpPr>
        <p:spPr>
          <a:xfrm>
            <a:off x="6604907" y="2319831"/>
            <a:ext cx="3608400" cy="1297800"/>
          </a:xfrm>
          <a:prstGeom prst="rect">
            <a:avLst/>
          </a:prstGeom>
        </p:spPr>
        <p:txBody>
          <a:bodyPr anchorCtr="0" anchor="t" bIns="121900" lIns="121900" spcFirstLastPara="1" rIns="121900" wrap="square" tIns="121900">
            <a:normAutofit/>
          </a:bodyPr>
          <a:lstStyle>
            <a:lvl1pPr indent="-355600" lvl="0" marL="457200" rtl="0">
              <a:spcBef>
                <a:spcPts val="0"/>
              </a:spcBef>
              <a:spcAft>
                <a:spcPts val="0"/>
              </a:spcAft>
              <a:buSzPts val="2000"/>
              <a:buChar char="●"/>
              <a:defRPr/>
            </a:lvl1pPr>
            <a:lvl2pPr indent="-355600" lvl="1" marL="914400" rtl="0">
              <a:spcBef>
                <a:spcPts val="0"/>
              </a:spcBef>
              <a:spcAft>
                <a:spcPts val="0"/>
              </a:spcAft>
              <a:buSzPts val="2000"/>
              <a:buChar char="○"/>
              <a:defRPr/>
            </a:lvl2pPr>
            <a:lvl3pPr indent="-355600" lvl="2" marL="1371600" rtl="0">
              <a:spcBef>
                <a:spcPts val="0"/>
              </a:spcBef>
              <a:spcAft>
                <a:spcPts val="0"/>
              </a:spcAft>
              <a:buSzPts val="2000"/>
              <a:buChar char="■"/>
              <a:defRPr/>
            </a:lvl3pPr>
            <a:lvl4pPr indent="-355600" lvl="3" marL="1828800" rtl="0">
              <a:spcBef>
                <a:spcPts val="0"/>
              </a:spcBef>
              <a:spcAft>
                <a:spcPts val="0"/>
              </a:spcAft>
              <a:buSzPts val="2000"/>
              <a:buChar char="●"/>
              <a:defRPr/>
            </a:lvl4pPr>
            <a:lvl5pPr indent="-355600" lvl="4" marL="2286000" rtl="0">
              <a:spcBef>
                <a:spcPts val="0"/>
              </a:spcBef>
              <a:spcAft>
                <a:spcPts val="0"/>
              </a:spcAft>
              <a:buSzPts val="2000"/>
              <a:buChar char="○"/>
              <a:defRPr/>
            </a:lvl5pPr>
            <a:lvl6pPr indent="-355600" lvl="5" marL="2743200" rtl="0">
              <a:spcBef>
                <a:spcPts val="0"/>
              </a:spcBef>
              <a:spcAft>
                <a:spcPts val="0"/>
              </a:spcAft>
              <a:buSzPts val="2000"/>
              <a:buChar char="■"/>
              <a:defRPr/>
            </a:lvl6pPr>
            <a:lvl7pPr indent="-355600" lvl="6" marL="3200400" rtl="0">
              <a:spcBef>
                <a:spcPts val="0"/>
              </a:spcBef>
              <a:spcAft>
                <a:spcPts val="0"/>
              </a:spcAft>
              <a:buSzPts val="2000"/>
              <a:buChar char="●"/>
              <a:defRPr/>
            </a:lvl7pPr>
            <a:lvl8pPr indent="-355600" lvl="7" marL="3657600" rtl="0">
              <a:spcBef>
                <a:spcPts val="0"/>
              </a:spcBef>
              <a:spcAft>
                <a:spcPts val="0"/>
              </a:spcAft>
              <a:buSzPts val="2000"/>
              <a:buChar char="○"/>
              <a:defRPr/>
            </a:lvl8pPr>
            <a:lvl9pPr indent="-355600" lvl="8" marL="4114800" rtl="0">
              <a:spcBef>
                <a:spcPts val="0"/>
              </a:spcBef>
              <a:spcAft>
                <a:spcPts val="0"/>
              </a:spcAft>
              <a:buSzPts val="2000"/>
              <a:buChar char="■"/>
              <a:defRPr/>
            </a:lvl9pPr>
          </a:lstStyle>
          <a:p/>
        </p:txBody>
      </p:sp>
      <p:sp>
        <p:nvSpPr>
          <p:cNvPr id="107" name="Google Shape;107;p7"/>
          <p:cNvSpPr txBox="1"/>
          <p:nvPr>
            <p:ph idx="5" type="subTitle"/>
          </p:nvPr>
        </p:nvSpPr>
        <p:spPr>
          <a:xfrm>
            <a:off x="2040863" y="4351850"/>
            <a:ext cx="3608400" cy="579900"/>
          </a:xfrm>
          <a:prstGeom prst="rect">
            <a:avLst/>
          </a:prstGeom>
        </p:spPr>
        <p:txBody>
          <a:bodyPr anchorCtr="0" anchor="t" bIns="121900" lIns="121900" spcFirstLastPara="1" rIns="121900" wrap="square" tIns="121900">
            <a:normAutofit/>
          </a:bodyPr>
          <a:lstStyle>
            <a:lvl1pPr lvl="0" rtl="0">
              <a:lnSpc>
                <a:spcPct val="80000"/>
              </a:lnSpc>
              <a:spcBef>
                <a:spcPts val="0"/>
              </a:spcBef>
              <a:spcAft>
                <a:spcPts val="0"/>
              </a:spcAft>
              <a:buSzPts val="2800"/>
              <a:buNone/>
              <a:defRPr b="1" sz="25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08" name="Google Shape;108;p7"/>
          <p:cNvSpPr txBox="1"/>
          <p:nvPr>
            <p:ph idx="6" type="body"/>
          </p:nvPr>
        </p:nvSpPr>
        <p:spPr>
          <a:xfrm>
            <a:off x="2040908" y="4992506"/>
            <a:ext cx="3608400" cy="1297800"/>
          </a:xfrm>
          <a:prstGeom prst="rect">
            <a:avLst/>
          </a:prstGeom>
        </p:spPr>
        <p:txBody>
          <a:bodyPr anchorCtr="0" anchor="t" bIns="121900" lIns="121900" spcFirstLastPara="1" rIns="121900" wrap="square" tIns="121900">
            <a:normAutofit/>
          </a:bodyPr>
          <a:lstStyle>
            <a:lvl1pPr indent="-355600" lvl="0" marL="457200" rtl="0">
              <a:spcBef>
                <a:spcPts val="0"/>
              </a:spcBef>
              <a:spcAft>
                <a:spcPts val="0"/>
              </a:spcAft>
              <a:buSzPts val="2000"/>
              <a:buChar char="●"/>
              <a:defRPr/>
            </a:lvl1pPr>
            <a:lvl2pPr indent="-355600" lvl="1" marL="914400" rtl="0">
              <a:spcBef>
                <a:spcPts val="0"/>
              </a:spcBef>
              <a:spcAft>
                <a:spcPts val="0"/>
              </a:spcAft>
              <a:buSzPts val="2000"/>
              <a:buChar char="○"/>
              <a:defRPr/>
            </a:lvl2pPr>
            <a:lvl3pPr indent="-355600" lvl="2" marL="1371600" rtl="0">
              <a:spcBef>
                <a:spcPts val="0"/>
              </a:spcBef>
              <a:spcAft>
                <a:spcPts val="0"/>
              </a:spcAft>
              <a:buSzPts val="2000"/>
              <a:buChar char="■"/>
              <a:defRPr/>
            </a:lvl3pPr>
            <a:lvl4pPr indent="-355600" lvl="3" marL="1828800" rtl="0">
              <a:spcBef>
                <a:spcPts val="0"/>
              </a:spcBef>
              <a:spcAft>
                <a:spcPts val="0"/>
              </a:spcAft>
              <a:buSzPts val="2000"/>
              <a:buChar char="●"/>
              <a:defRPr/>
            </a:lvl4pPr>
            <a:lvl5pPr indent="-355600" lvl="4" marL="2286000" rtl="0">
              <a:spcBef>
                <a:spcPts val="0"/>
              </a:spcBef>
              <a:spcAft>
                <a:spcPts val="0"/>
              </a:spcAft>
              <a:buSzPts val="2000"/>
              <a:buChar char="○"/>
              <a:defRPr/>
            </a:lvl5pPr>
            <a:lvl6pPr indent="-355600" lvl="5" marL="2743200" rtl="0">
              <a:spcBef>
                <a:spcPts val="0"/>
              </a:spcBef>
              <a:spcAft>
                <a:spcPts val="0"/>
              </a:spcAft>
              <a:buSzPts val="2000"/>
              <a:buChar char="■"/>
              <a:defRPr/>
            </a:lvl6pPr>
            <a:lvl7pPr indent="-355600" lvl="6" marL="3200400" rtl="0">
              <a:spcBef>
                <a:spcPts val="0"/>
              </a:spcBef>
              <a:spcAft>
                <a:spcPts val="0"/>
              </a:spcAft>
              <a:buSzPts val="2000"/>
              <a:buChar char="●"/>
              <a:defRPr/>
            </a:lvl7pPr>
            <a:lvl8pPr indent="-355600" lvl="7" marL="3657600" rtl="0">
              <a:spcBef>
                <a:spcPts val="0"/>
              </a:spcBef>
              <a:spcAft>
                <a:spcPts val="0"/>
              </a:spcAft>
              <a:buSzPts val="2000"/>
              <a:buChar char="○"/>
              <a:defRPr/>
            </a:lvl8pPr>
            <a:lvl9pPr indent="-355600" lvl="8" marL="4114800" rtl="0">
              <a:spcBef>
                <a:spcPts val="0"/>
              </a:spcBef>
              <a:spcAft>
                <a:spcPts val="0"/>
              </a:spcAft>
              <a:buSzPts val="2000"/>
              <a:buChar char="■"/>
              <a:defRPr/>
            </a:lvl9pPr>
          </a:lstStyle>
          <a:p/>
        </p:txBody>
      </p:sp>
      <p:sp>
        <p:nvSpPr>
          <p:cNvPr id="109" name="Google Shape;109;p7"/>
          <p:cNvSpPr txBox="1"/>
          <p:nvPr>
            <p:ph idx="7" type="body"/>
          </p:nvPr>
        </p:nvSpPr>
        <p:spPr>
          <a:xfrm>
            <a:off x="6598945" y="4992506"/>
            <a:ext cx="3608400" cy="1297800"/>
          </a:xfrm>
          <a:prstGeom prst="rect">
            <a:avLst/>
          </a:prstGeom>
        </p:spPr>
        <p:txBody>
          <a:bodyPr anchorCtr="0" anchor="t" bIns="121900" lIns="121900" spcFirstLastPara="1" rIns="121900" wrap="square" tIns="121900">
            <a:normAutofit/>
          </a:bodyPr>
          <a:lstStyle>
            <a:lvl1pPr indent="-355600" lvl="0" marL="457200" rtl="0">
              <a:spcBef>
                <a:spcPts val="0"/>
              </a:spcBef>
              <a:spcAft>
                <a:spcPts val="0"/>
              </a:spcAft>
              <a:buSzPts val="2000"/>
              <a:buChar char="●"/>
              <a:defRPr/>
            </a:lvl1pPr>
            <a:lvl2pPr indent="-355600" lvl="1" marL="914400" rtl="0">
              <a:spcBef>
                <a:spcPts val="0"/>
              </a:spcBef>
              <a:spcAft>
                <a:spcPts val="0"/>
              </a:spcAft>
              <a:buSzPts val="2000"/>
              <a:buChar char="○"/>
              <a:defRPr/>
            </a:lvl2pPr>
            <a:lvl3pPr indent="-355600" lvl="2" marL="1371600" rtl="0">
              <a:spcBef>
                <a:spcPts val="0"/>
              </a:spcBef>
              <a:spcAft>
                <a:spcPts val="0"/>
              </a:spcAft>
              <a:buSzPts val="2000"/>
              <a:buChar char="■"/>
              <a:defRPr/>
            </a:lvl3pPr>
            <a:lvl4pPr indent="-355600" lvl="3" marL="1828800" rtl="0">
              <a:spcBef>
                <a:spcPts val="0"/>
              </a:spcBef>
              <a:spcAft>
                <a:spcPts val="0"/>
              </a:spcAft>
              <a:buSzPts val="2000"/>
              <a:buChar char="●"/>
              <a:defRPr/>
            </a:lvl4pPr>
            <a:lvl5pPr indent="-355600" lvl="4" marL="2286000" rtl="0">
              <a:spcBef>
                <a:spcPts val="0"/>
              </a:spcBef>
              <a:spcAft>
                <a:spcPts val="0"/>
              </a:spcAft>
              <a:buSzPts val="2000"/>
              <a:buChar char="○"/>
              <a:defRPr/>
            </a:lvl5pPr>
            <a:lvl6pPr indent="-355600" lvl="5" marL="2743200" rtl="0">
              <a:spcBef>
                <a:spcPts val="0"/>
              </a:spcBef>
              <a:spcAft>
                <a:spcPts val="0"/>
              </a:spcAft>
              <a:buSzPts val="2000"/>
              <a:buChar char="■"/>
              <a:defRPr/>
            </a:lvl6pPr>
            <a:lvl7pPr indent="-355600" lvl="6" marL="3200400" rtl="0">
              <a:spcBef>
                <a:spcPts val="0"/>
              </a:spcBef>
              <a:spcAft>
                <a:spcPts val="0"/>
              </a:spcAft>
              <a:buSzPts val="2000"/>
              <a:buChar char="●"/>
              <a:defRPr/>
            </a:lvl7pPr>
            <a:lvl8pPr indent="-355600" lvl="7" marL="3657600" rtl="0">
              <a:spcBef>
                <a:spcPts val="0"/>
              </a:spcBef>
              <a:spcAft>
                <a:spcPts val="0"/>
              </a:spcAft>
              <a:buSzPts val="2000"/>
              <a:buChar char="○"/>
              <a:defRPr/>
            </a:lvl8pPr>
            <a:lvl9pPr indent="-355600" lvl="8" marL="4114800" rtl="0">
              <a:spcBef>
                <a:spcPts val="0"/>
              </a:spcBef>
              <a:spcAft>
                <a:spcPts val="0"/>
              </a:spcAft>
              <a:buSzPts val="2000"/>
              <a:buChar char="■"/>
              <a:defRPr/>
            </a:lvl9pPr>
          </a:lstStyle>
          <a:p/>
        </p:txBody>
      </p:sp>
      <p:sp>
        <p:nvSpPr>
          <p:cNvPr id="110" name="Google Shape;110;p7"/>
          <p:cNvSpPr txBox="1"/>
          <p:nvPr>
            <p:ph idx="8" type="subTitle"/>
          </p:nvPr>
        </p:nvSpPr>
        <p:spPr>
          <a:xfrm>
            <a:off x="6598910" y="4351850"/>
            <a:ext cx="3608400" cy="579900"/>
          </a:xfrm>
          <a:prstGeom prst="rect">
            <a:avLst/>
          </a:prstGeom>
        </p:spPr>
        <p:txBody>
          <a:bodyPr anchorCtr="0" anchor="t" bIns="121900" lIns="121900" spcFirstLastPara="1" rIns="121900" wrap="square" tIns="121900">
            <a:normAutofit/>
          </a:bodyPr>
          <a:lstStyle>
            <a:lvl1pPr lvl="0" rtl="0">
              <a:lnSpc>
                <a:spcPct val="80000"/>
              </a:lnSpc>
              <a:spcBef>
                <a:spcPts val="0"/>
              </a:spcBef>
              <a:spcAft>
                <a:spcPts val="0"/>
              </a:spcAft>
              <a:buSzPts val="2800"/>
              <a:buNone/>
              <a:defRPr b="1" sz="25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11" name="Google Shape;111;p7"/>
          <p:cNvSpPr/>
          <p:nvPr/>
        </p:nvSpPr>
        <p:spPr>
          <a:xfrm rot="5400000">
            <a:off x="-462658" y="6119355"/>
            <a:ext cx="1131345" cy="114589"/>
          </a:xfrm>
          <a:custGeom>
            <a:rect b="b" l="l" r="r" t="t"/>
            <a:pathLst>
              <a:path extrusionOk="0" h="87640" w="919793">
                <a:moveTo>
                  <a:pt x="657321" y="73442"/>
                </a:moveTo>
                <a:cubicBezTo>
                  <a:pt x="659149" y="73404"/>
                  <a:pt x="660912" y="74128"/>
                  <a:pt x="662179" y="75442"/>
                </a:cubicBezTo>
                <a:cubicBezTo>
                  <a:pt x="663493" y="76709"/>
                  <a:pt x="664217" y="78471"/>
                  <a:pt x="664179" y="80300"/>
                </a:cubicBezTo>
                <a:cubicBezTo>
                  <a:pt x="664198" y="82148"/>
                  <a:pt x="663474" y="83939"/>
                  <a:pt x="662179" y="85253"/>
                </a:cubicBezTo>
                <a:cubicBezTo>
                  <a:pt x="660912" y="86568"/>
                  <a:pt x="659149" y="87291"/>
                  <a:pt x="657321" y="87253"/>
                </a:cubicBezTo>
                <a:cubicBezTo>
                  <a:pt x="655492" y="87291"/>
                  <a:pt x="653730" y="86568"/>
                  <a:pt x="652463" y="85253"/>
                </a:cubicBezTo>
                <a:cubicBezTo>
                  <a:pt x="651168" y="83939"/>
                  <a:pt x="650444" y="82148"/>
                  <a:pt x="650463" y="80300"/>
                </a:cubicBezTo>
                <a:cubicBezTo>
                  <a:pt x="650425" y="78471"/>
                  <a:pt x="651149" y="76709"/>
                  <a:pt x="652463" y="75442"/>
                </a:cubicBezTo>
                <a:cubicBezTo>
                  <a:pt x="653730" y="74128"/>
                  <a:pt x="655492" y="73404"/>
                  <a:pt x="657321" y="73442"/>
                </a:cubicBezTo>
                <a:close/>
                <a:moveTo>
                  <a:pt x="783051" y="31056"/>
                </a:moveTo>
                <a:cubicBezTo>
                  <a:pt x="776688" y="30989"/>
                  <a:pt x="770602" y="33618"/>
                  <a:pt x="766287" y="38295"/>
                </a:cubicBezTo>
                <a:cubicBezTo>
                  <a:pt x="761677" y="42876"/>
                  <a:pt x="759134" y="49134"/>
                  <a:pt x="759238" y="55630"/>
                </a:cubicBezTo>
                <a:cubicBezTo>
                  <a:pt x="759229" y="59935"/>
                  <a:pt x="760343" y="64174"/>
                  <a:pt x="762477" y="67917"/>
                </a:cubicBezTo>
                <a:cubicBezTo>
                  <a:pt x="764468" y="71632"/>
                  <a:pt x="767468" y="74709"/>
                  <a:pt x="771144" y="76776"/>
                </a:cubicBezTo>
                <a:cubicBezTo>
                  <a:pt x="774783" y="78804"/>
                  <a:pt x="778888" y="79852"/>
                  <a:pt x="783051" y="79824"/>
                </a:cubicBezTo>
                <a:cubicBezTo>
                  <a:pt x="787213" y="79843"/>
                  <a:pt x="791319" y="78795"/>
                  <a:pt x="794957" y="76776"/>
                </a:cubicBezTo>
                <a:cubicBezTo>
                  <a:pt x="798586" y="74652"/>
                  <a:pt x="801587" y="71594"/>
                  <a:pt x="803625" y="67917"/>
                </a:cubicBezTo>
                <a:cubicBezTo>
                  <a:pt x="805730" y="64165"/>
                  <a:pt x="806816" y="59926"/>
                  <a:pt x="806768" y="55630"/>
                </a:cubicBezTo>
                <a:cubicBezTo>
                  <a:pt x="806873" y="49134"/>
                  <a:pt x="804330" y="42876"/>
                  <a:pt x="799719" y="38295"/>
                </a:cubicBezTo>
                <a:cubicBezTo>
                  <a:pt x="795452" y="33608"/>
                  <a:pt x="789385" y="30979"/>
                  <a:pt x="783051" y="31056"/>
                </a:cubicBezTo>
                <a:close/>
                <a:moveTo>
                  <a:pt x="124778" y="30960"/>
                </a:moveTo>
                <a:cubicBezTo>
                  <a:pt x="120558" y="30922"/>
                  <a:pt x="116405" y="32046"/>
                  <a:pt x="112776" y="34198"/>
                </a:cubicBezTo>
                <a:cubicBezTo>
                  <a:pt x="109090" y="36332"/>
                  <a:pt x="106061" y="39428"/>
                  <a:pt x="104013" y="43152"/>
                </a:cubicBezTo>
                <a:cubicBezTo>
                  <a:pt x="101851" y="46886"/>
                  <a:pt x="100708" y="51124"/>
                  <a:pt x="100680" y="55439"/>
                </a:cubicBezTo>
                <a:cubicBezTo>
                  <a:pt x="100708" y="59754"/>
                  <a:pt x="101851" y="63993"/>
                  <a:pt x="104013" y="67726"/>
                </a:cubicBezTo>
                <a:cubicBezTo>
                  <a:pt x="106099" y="71489"/>
                  <a:pt x="109157" y="74613"/>
                  <a:pt x="112872" y="76775"/>
                </a:cubicBezTo>
                <a:cubicBezTo>
                  <a:pt x="116462" y="78956"/>
                  <a:pt x="120577" y="80109"/>
                  <a:pt x="124778" y="80109"/>
                </a:cubicBezTo>
                <a:cubicBezTo>
                  <a:pt x="129017" y="80080"/>
                  <a:pt x="133188" y="78966"/>
                  <a:pt x="136875" y="76870"/>
                </a:cubicBezTo>
                <a:cubicBezTo>
                  <a:pt x="140580" y="74822"/>
                  <a:pt x="143638" y="71784"/>
                  <a:pt x="145733" y="68107"/>
                </a:cubicBezTo>
                <a:cubicBezTo>
                  <a:pt x="147857" y="64297"/>
                  <a:pt x="148943" y="59992"/>
                  <a:pt x="148876" y="55630"/>
                </a:cubicBezTo>
                <a:cubicBezTo>
                  <a:pt x="149019" y="49057"/>
                  <a:pt x="146514" y="42714"/>
                  <a:pt x="141923" y="38008"/>
                </a:cubicBezTo>
                <a:cubicBezTo>
                  <a:pt x="137513" y="33484"/>
                  <a:pt x="131474" y="30950"/>
                  <a:pt x="125159" y="30960"/>
                </a:cubicBezTo>
                <a:close/>
                <a:moveTo>
                  <a:pt x="202407" y="30865"/>
                </a:moveTo>
                <a:cubicBezTo>
                  <a:pt x="196739" y="30751"/>
                  <a:pt x="191243" y="32836"/>
                  <a:pt x="187072" y="36675"/>
                </a:cubicBezTo>
                <a:cubicBezTo>
                  <a:pt x="183538" y="40104"/>
                  <a:pt x="181061" y="44467"/>
                  <a:pt x="179928" y="49248"/>
                </a:cubicBezTo>
                <a:lnTo>
                  <a:pt x="225267" y="49248"/>
                </a:lnTo>
                <a:cubicBezTo>
                  <a:pt x="224486" y="45619"/>
                  <a:pt x="222923" y="42209"/>
                  <a:pt x="220695" y="39247"/>
                </a:cubicBezTo>
                <a:cubicBezTo>
                  <a:pt x="218580" y="36618"/>
                  <a:pt x="215875" y="34522"/>
                  <a:pt x="212789" y="33151"/>
                </a:cubicBezTo>
                <a:cubicBezTo>
                  <a:pt x="209541" y="31636"/>
                  <a:pt x="205988" y="30865"/>
                  <a:pt x="202407" y="30865"/>
                </a:cubicBezTo>
                <a:close/>
                <a:moveTo>
                  <a:pt x="599885" y="30675"/>
                </a:moveTo>
                <a:cubicBezTo>
                  <a:pt x="595665" y="30637"/>
                  <a:pt x="591512" y="31761"/>
                  <a:pt x="587883" y="33914"/>
                </a:cubicBezTo>
                <a:cubicBezTo>
                  <a:pt x="584197" y="36047"/>
                  <a:pt x="581168" y="39143"/>
                  <a:pt x="579120" y="42867"/>
                </a:cubicBezTo>
                <a:cubicBezTo>
                  <a:pt x="576958" y="46601"/>
                  <a:pt x="575815" y="50839"/>
                  <a:pt x="575787" y="55154"/>
                </a:cubicBezTo>
                <a:cubicBezTo>
                  <a:pt x="575815" y="59469"/>
                  <a:pt x="576958" y="63708"/>
                  <a:pt x="579120" y="67442"/>
                </a:cubicBezTo>
                <a:cubicBezTo>
                  <a:pt x="581206" y="71204"/>
                  <a:pt x="584264" y="74328"/>
                  <a:pt x="587979" y="76490"/>
                </a:cubicBezTo>
                <a:cubicBezTo>
                  <a:pt x="591569" y="78672"/>
                  <a:pt x="595684" y="79824"/>
                  <a:pt x="599885" y="79824"/>
                </a:cubicBezTo>
                <a:cubicBezTo>
                  <a:pt x="604124" y="79796"/>
                  <a:pt x="608295" y="78681"/>
                  <a:pt x="611982" y="76586"/>
                </a:cubicBezTo>
                <a:cubicBezTo>
                  <a:pt x="615658" y="74509"/>
                  <a:pt x="618725" y="71480"/>
                  <a:pt x="620840" y="67823"/>
                </a:cubicBezTo>
                <a:cubicBezTo>
                  <a:pt x="622964" y="64013"/>
                  <a:pt x="624050" y="59707"/>
                  <a:pt x="623983" y="55345"/>
                </a:cubicBezTo>
                <a:cubicBezTo>
                  <a:pt x="624126" y="48773"/>
                  <a:pt x="621621" y="42429"/>
                  <a:pt x="617030" y="37724"/>
                </a:cubicBezTo>
                <a:cubicBezTo>
                  <a:pt x="612486" y="33209"/>
                  <a:pt x="606286" y="30770"/>
                  <a:pt x="599885" y="30961"/>
                </a:cubicBezTo>
                <a:close/>
                <a:moveTo>
                  <a:pt x="429673" y="30675"/>
                </a:moveTo>
                <a:cubicBezTo>
                  <a:pt x="425425" y="30627"/>
                  <a:pt x="421234" y="31751"/>
                  <a:pt x="417576" y="33913"/>
                </a:cubicBezTo>
                <a:cubicBezTo>
                  <a:pt x="413890" y="36047"/>
                  <a:pt x="410861" y="39142"/>
                  <a:pt x="408813" y="42867"/>
                </a:cubicBezTo>
                <a:cubicBezTo>
                  <a:pt x="406680" y="46610"/>
                  <a:pt x="405565" y="50848"/>
                  <a:pt x="405575" y="55154"/>
                </a:cubicBezTo>
                <a:cubicBezTo>
                  <a:pt x="405565" y="59459"/>
                  <a:pt x="406680" y="63698"/>
                  <a:pt x="408813" y="67441"/>
                </a:cubicBezTo>
                <a:cubicBezTo>
                  <a:pt x="410899" y="71203"/>
                  <a:pt x="413957" y="74328"/>
                  <a:pt x="417672" y="76490"/>
                </a:cubicBezTo>
                <a:cubicBezTo>
                  <a:pt x="421262" y="78671"/>
                  <a:pt x="425377" y="79823"/>
                  <a:pt x="429578" y="79823"/>
                </a:cubicBezTo>
                <a:cubicBezTo>
                  <a:pt x="433855" y="79785"/>
                  <a:pt x="438046" y="78671"/>
                  <a:pt x="441770" y="76585"/>
                </a:cubicBezTo>
                <a:cubicBezTo>
                  <a:pt x="445446" y="74528"/>
                  <a:pt x="448476" y="71499"/>
                  <a:pt x="450533" y="67822"/>
                </a:cubicBezTo>
                <a:cubicBezTo>
                  <a:pt x="452667" y="64012"/>
                  <a:pt x="453743" y="59707"/>
                  <a:pt x="453676" y="55344"/>
                </a:cubicBezTo>
                <a:cubicBezTo>
                  <a:pt x="453819" y="48772"/>
                  <a:pt x="451314" y="42428"/>
                  <a:pt x="446723" y="37723"/>
                </a:cubicBezTo>
                <a:cubicBezTo>
                  <a:pt x="442122" y="33122"/>
                  <a:pt x="435798" y="30665"/>
                  <a:pt x="429292" y="30960"/>
                </a:cubicBezTo>
                <a:close/>
                <a:moveTo>
                  <a:pt x="71723" y="24959"/>
                </a:moveTo>
                <a:lnTo>
                  <a:pt x="79819" y="24959"/>
                </a:lnTo>
                <a:lnTo>
                  <a:pt x="79819" y="85729"/>
                </a:lnTo>
                <a:lnTo>
                  <a:pt x="72009" y="85729"/>
                </a:lnTo>
                <a:close/>
                <a:moveTo>
                  <a:pt x="546544" y="24674"/>
                </a:moveTo>
                <a:lnTo>
                  <a:pt x="554355" y="24674"/>
                </a:lnTo>
                <a:lnTo>
                  <a:pt x="554355" y="85443"/>
                </a:lnTo>
                <a:lnTo>
                  <a:pt x="546544" y="85443"/>
                </a:lnTo>
                <a:close/>
                <a:moveTo>
                  <a:pt x="202311" y="23626"/>
                </a:moveTo>
                <a:cubicBezTo>
                  <a:pt x="211979" y="23283"/>
                  <a:pt x="221209" y="27655"/>
                  <a:pt x="227076" y="35342"/>
                </a:cubicBezTo>
                <a:cubicBezTo>
                  <a:pt x="231639" y="41285"/>
                  <a:pt x="234030" y="48620"/>
                  <a:pt x="233839" y="56106"/>
                </a:cubicBezTo>
                <a:lnTo>
                  <a:pt x="179166" y="56106"/>
                </a:lnTo>
                <a:cubicBezTo>
                  <a:pt x="179080" y="62545"/>
                  <a:pt x="181509" y="68765"/>
                  <a:pt x="185929" y="73442"/>
                </a:cubicBezTo>
                <a:cubicBezTo>
                  <a:pt x="190100" y="77937"/>
                  <a:pt x="195987" y="80433"/>
                  <a:pt x="202121" y="80300"/>
                </a:cubicBezTo>
                <a:cubicBezTo>
                  <a:pt x="205179" y="80290"/>
                  <a:pt x="208207" y="79738"/>
                  <a:pt x="211074" y="78680"/>
                </a:cubicBezTo>
                <a:cubicBezTo>
                  <a:pt x="213799" y="77661"/>
                  <a:pt x="216332" y="76213"/>
                  <a:pt x="218599" y="74394"/>
                </a:cubicBezTo>
                <a:cubicBezTo>
                  <a:pt x="221238" y="71784"/>
                  <a:pt x="223486" y="68793"/>
                  <a:pt x="225267" y="65536"/>
                </a:cubicBezTo>
                <a:lnTo>
                  <a:pt x="231839" y="69060"/>
                </a:lnTo>
                <a:cubicBezTo>
                  <a:pt x="229953" y="72880"/>
                  <a:pt x="227410" y="76328"/>
                  <a:pt x="224314" y="79252"/>
                </a:cubicBezTo>
                <a:cubicBezTo>
                  <a:pt x="221542" y="81824"/>
                  <a:pt x="218314" y="83862"/>
                  <a:pt x="214789" y="85253"/>
                </a:cubicBezTo>
                <a:cubicBezTo>
                  <a:pt x="210941" y="86643"/>
                  <a:pt x="206874" y="87320"/>
                  <a:pt x="202788" y="87253"/>
                </a:cubicBezTo>
                <a:cubicBezTo>
                  <a:pt x="193987" y="87834"/>
                  <a:pt x="185405" y="84319"/>
                  <a:pt x="179547" y="77728"/>
                </a:cubicBezTo>
                <a:cubicBezTo>
                  <a:pt x="174108" y="71699"/>
                  <a:pt x="171117" y="63850"/>
                  <a:pt x="171165" y="55725"/>
                </a:cubicBezTo>
                <a:cubicBezTo>
                  <a:pt x="171098" y="48267"/>
                  <a:pt x="173584" y="41000"/>
                  <a:pt x="178213" y="35151"/>
                </a:cubicBezTo>
                <a:cubicBezTo>
                  <a:pt x="183842" y="27560"/>
                  <a:pt x="192863" y="23245"/>
                  <a:pt x="202311" y="23626"/>
                </a:cubicBezTo>
                <a:close/>
                <a:moveTo>
                  <a:pt x="783051" y="23436"/>
                </a:moveTo>
                <a:cubicBezTo>
                  <a:pt x="791909" y="23207"/>
                  <a:pt x="800415" y="26903"/>
                  <a:pt x="806292" y="33532"/>
                </a:cubicBezTo>
                <a:cubicBezTo>
                  <a:pt x="811816" y="39514"/>
                  <a:pt x="814817" y="47391"/>
                  <a:pt x="814674" y="55535"/>
                </a:cubicBezTo>
                <a:cubicBezTo>
                  <a:pt x="814760" y="63812"/>
                  <a:pt x="811578" y="71785"/>
                  <a:pt x="805816" y="77728"/>
                </a:cubicBezTo>
                <a:cubicBezTo>
                  <a:pt x="799977" y="84062"/>
                  <a:pt x="791662" y="87539"/>
                  <a:pt x="783051" y="87253"/>
                </a:cubicBezTo>
                <a:cubicBezTo>
                  <a:pt x="774412" y="87558"/>
                  <a:pt x="766058" y="84081"/>
                  <a:pt x="760191" y="77728"/>
                </a:cubicBezTo>
                <a:cubicBezTo>
                  <a:pt x="754428" y="71785"/>
                  <a:pt x="751247" y="63812"/>
                  <a:pt x="751333" y="55535"/>
                </a:cubicBezTo>
                <a:cubicBezTo>
                  <a:pt x="751237" y="47429"/>
                  <a:pt x="754228" y="39600"/>
                  <a:pt x="759715" y="33627"/>
                </a:cubicBezTo>
                <a:cubicBezTo>
                  <a:pt x="765620" y="26969"/>
                  <a:pt x="774154" y="23236"/>
                  <a:pt x="783051" y="23436"/>
                </a:cubicBezTo>
                <a:close/>
                <a:moveTo>
                  <a:pt x="711804" y="23436"/>
                </a:moveTo>
                <a:cubicBezTo>
                  <a:pt x="715747" y="23407"/>
                  <a:pt x="719671" y="24017"/>
                  <a:pt x="723424" y="25246"/>
                </a:cubicBezTo>
                <a:cubicBezTo>
                  <a:pt x="726853" y="26322"/>
                  <a:pt x="730072" y="27960"/>
                  <a:pt x="732949" y="30103"/>
                </a:cubicBezTo>
                <a:cubicBezTo>
                  <a:pt x="735540" y="32170"/>
                  <a:pt x="737712" y="34732"/>
                  <a:pt x="739331" y="37628"/>
                </a:cubicBezTo>
                <a:lnTo>
                  <a:pt x="733139" y="41438"/>
                </a:lnTo>
                <a:cubicBezTo>
                  <a:pt x="728063" y="34466"/>
                  <a:pt x="719852" y="30475"/>
                  <a:pt x="711232" y="30770"/>
                </a:cubicBezTo>
                <a:cubicBezTo>
                  <a:pt x="704364" y="30570"/>
                  <a:pt x="697697" y="33142"/>
                  <a:pt x="692754" y="37914"/>
                </a:cubicBezTo>
                <a:cubicBezTo>
                  <a:pt x="687991" y="42410"/>
                  <a:pt x="685334" y="48696"/>
                  <a:pt x="685419" y="55249"/>
                </a:cubicBezTo>
                <a:cubicBezTo>
                  <a:pt x="685400" y="59640"/>
                  <a:pt x="686591" y="63955"/>
                  <a:pt x="688848" y="67727"/>
                </a:cubicBezTo>
                <a:cubicBezTo>
                  <a:pt x="691039" y="71756"/>
                  <a:pt x="694344" y="75061"/>
                  <a:pt x="698373" y="77252"/>
                </a:cubicBezTo>
                <a:cubicBezTo>
                  <a:pt x="702412" y="79414"/>
                  <a:pt x="706936" y="80529"/>
                  <a:pt x="711518" y="80491"/>
                </a:cubicBezTo>
                <a:cubicBezTo>
                  <a:pt x="720100" y="80624"/>
                  <a:pt x="728234" y="76661"/>
                  <a:pt x="733425" y="69823"/>
                </a:cubicBezTo>
                <a:lnTo>
                  <a:pt x="739616" y="73823"/>
                </a:lnTo>
                <a:cubicBezTo>
                  <a:pt x="736683" y="78205"/>
                  <a:pt x="732644" y="81719"/>
                  <a:pt x="727901" y="84015"/>
                </a:cubicBezTo>
                <a:cubicBezTo>
                  <a:pt x="722662" y="86482"/>
                  <a:pt x="716928" y="87720"/>
                  <a:pt x="711137" y="87634"/>
                </a:cubicBezTo>
                <a:cubicBezTo>
                  <a:pt x="702240" y="87806"/>
                  <a:pt x="693649" y="84367"/>
                  <a:pt x="687324" y="78109"/>
                </a:cubicBezTo>
                <a:cubicBezTo>
                  <a:pt x="681114" y="72375"/>
                  <a:pt x="677647" y="64270"/>
                  <a:pt x="677799" y="55821"/>
                </a:cubicBezTo>
                <a:cubicBezTo>
                  <a:pt x="677790" y="50058"/>
                  <a:pt x="679342" y="44400"/>
                  <a:pt x="682276" y="39438"/>
                </a:cubicBezTo>
                <a:cubicBezTo>
                  <a:pt x="685162" y="34437"/>
                  <a:pt x="689382" y="30351"/>
                  <a:pt x="694468" y="27627"/>
                </a:cubicBezTo>
                <a:cubicBezTo>
                  <a:pt x="699802" y="24808"/>
                  <a:pt x="705765" y="23369"/>
                  <a:pt x="711804" y="23436"/>
                </a:cubicBezTo>
                <a:close/>
                <a:moveTo>
                  <a:pt x="262414" y="23245"/>
                </a:moveTo>
                <a:cubicBezTo>
                  <a:pt x="268786" y="23798"/>
                  <a:pt x="274692" y="26807"/>
                  <a:pt x="278892" y="31627"/>
                </a:cubicBezTo>
                <a:lnTo>
                  <a:pt x="273939" y="36771"/>
                </a:lnTo>
                <a:cubicBezTo>
                  <a:pt x="270777" y="33246"/>
                  <a:pt x="266376" y="31094"/>
                  <a:pt x="261652" y="30770"/>
                </a:cubicBezTo>
                <a:cubicBezTo>
                  <a:pt x="259223" y="30732"/>
                  <a:pt x="256871" y="31618"/>
                  <a:pt x="255080" y="33246"/>
                </a:cubicBezTo>
                <a:cubicBezTo>
                  <a:pt x="253394" y="34704"/>
                  <a:pt x="252422" y="36828"/>
                  <a:pt x="252413" y="39056"/>
                </a:cubicBezTo>
                <a:cubicBezTo>
                  <a:pt x="252499" y="41152"/>
                  <a:pt x="253261" y="43162"/>
                  <a:pt x="254604" y="44772"/>
                </a:cubicBezTo>
                <a:cubicBezTo>
                  <a:pt x="257385" y="47439"/>
                  <a:pt x="260604" y="49601"/>
                  <a:pt x="264129" y="51153"/>
                </a:cubicBezTo>
                <a:cubicBezTo>
                  <a:pt x="268643" y="53201"/>
                  <a:pt x="272701" y="56154"/>
                  <a:pt x="276035" y="59821"/>
                </a:cubicBezTo>
                <a:cubicBezTo>
                  <a:pt x="278016" y="62602"/>
                  <a:pt x="279073" y="65936"/>
                  <a:pt x="279083" y="69346"/>
                </a:cubicBezTo>
                <a:cubicBezTo>
                  <a:pt x="279130" y="74109"/>
                  <a:pt x="277235" y="78681"/>
                  <a:pt x="273844" y="82014"/>
                </a:cubicBezTo>
                <a:cubicBezTo>
                  <a:pt x="270339" y="85434"/>
                  <a:pt x="265595" y="87291"/>
                  <a:pt x="260699" y="87158"/>
                </a:cubicBezTo>
                <a:cubicBezTo>
                  <a:pt x="257204" y="87158"/>
                  <a:pt x="253756" y="86377"/>
                  <a:pt x="250603" y="84872"/>
                </a:cubicBezTo>
                <a:cubicBezTo>
                  <a:pt x="247526" y="83405"/>
                  <a:pt x="244821" y="81262"/>
                  <a:pt x="242697" y="78585"/>
                </a:cubicBezTo>
                <a:lnTo>
                  <a:pt x="247650" y="72966"/>
                </a:lnTo>
                <a:cubicBezTo>
                  <a:pt x="250651" y="76995"/>
                  <a:pt x="255299" y="79471"/>
                  <a:pt x="260319" y="79728"/>
                </a:cubicBezTo>
                <a:cubicBezTo>
                  <a:pt x="263262" y="79814"/>
                  <a:pt x="266129" y="78757"/>
                  <a:pt x="268320" y="76776"/>
                </a:cubicBezTo>
                <a:cubicBezTo>
                  <a:pt x="270406" y="74985"/>
                  <a:pt x="271625" y="72385"/>
                  <a:pt x="271653" y="69632"/>
                </a:cubicBezTo>
                <a:cubicBezTo>
                  <a:pt x="271634" y="67441"/>
                  <a:pt x="270863" y="65317"/>
                  <a:pt x="269463" y="63631"/>
                </a:cubicBezTo>
                <a:cubicBezTo>
                  <a:pt x="266653" y="60983"/>
                  <a:pt x="263433" y="58802"/>
                  <a:pt x="259938" y="57154"/>
                </a:cubicBezTo>
                <a:cubicBezTo>
                  <a:pt x="255623" y="55259"/>
                  <a:pt x="251784" y="52430"/>
                  <a:pt x="248698" y="48867"/>
                </a:cubicBezTo>
                <a:cubicBezTo>
                  <a:pt x="246698" y="46105"/>
                  <a:pt x="245660" y="42752"/>
                  <a:pt x="245745" y="39342"/>
                </a:cubicBezTo>
                <a:cubicBezTo>
                  <a:pt x="245631" y="34999"/>
                  <a:pt x="247355" y="30808"/>
                  <a:pt x="250508" y="27817"/>
                </a:cubicBezTo>
                <a:cubicBezTo>
                  <a:pt x="253699" y="24760"/>
                  <a:pt x="257994" y="23112"/>
                  <a:pt x="262414" y="23245"/>
                </a:cubicBezTo>
                <a:close/>
                <a:moveTo>
                  <a:pt x="19813" y="23245"/>
                </a:moveTo>
                <a:cubicBezTo>
                  <a:pt x="26146" y="23845"/>
                  <a:pt x="32005" y="26836"/>
                  <a:pt x="36196" y="31627"/>
                </a:cubicBezTo>
                <a:lnTo>
                  <a:pt x="31147" y="36771"/>
                </a:lnTo>
                <a:cubicBezTo>
                  <a:pt x="28023" y="33256"/>
                  <a:pt x="23651" y="31104"/>
                  <a:pt x="18955" y="30770"/>
                </a:cubicBezTo>
                <a:cubicBezTo>
                  <a:pt x="16526" y="30732"/>
                  <a:pt x="14174" y="31618"/>
                  <a:pt x="12383" y="33247"/>
                </a:cubicBezTo>
                <a:cubicBezTo>
                  <a:pt x="10697" y="34704"/>
                  <a:pt x="9725" y="36828"/>
                  <a:pt x="9716" y="39057"/>
                </a:cubicBezTo>
                <a:cubicBezTo>
                  <a:pt x="9802" y="41152"/>
                  <a:pt x="10564" y="43162"/>
                  <a:pt x="11907" y="44772"/>
                </a:cubicBezTo>
                <a:cubicBezTo>
                  <a:pt x="14688" y="47439"/>
                  <a:pt x="17907" y="49601"/>
                  <a:pt x="21432" y="51154"/>
                </a:cubicBezTo>
                <a:cubicBezTo>
                  <a:pt x="25928" y="53201"/>
                  <a:pt x="29947" y="56145"/>
                  <a:pt x="33243" y="59821"/>
                </a:cubicBezTo>
                <a:cubicBezTo>
                  <a:pt x="35291" y="62574"/>
                  <a:pt x="36396" y="65917"/>
                  <a:pt x="36386" y="69346"/>
                </a:cubicBezTo>
                <a:cubicBezTo>
                  <a:pt x="36443" y="74128"/>
                  <a:pt x="34510" y="78710"/>
                  <a:pt x="31052" y="82015"/>
                </a:cubicBezTo>
                <a:cubicBezTo>
                  <a:pt x="27594" y="85453"/>
                  <a:pt x="22880" y="87311"/>
                  <a:pt x="18003" y="87158"/>
                </a:cubicBezTo>
                <a:cubicBezTo>
                  <a:pt x="14507" y="87158"/>
                  <a:pt x="11059" y="86377"/>
                  <a:pt x="7906" y="84872"/>
                </a:cubicBezTo>
                <a:cubicBezTo>
                  <a:pt x="4820" y="83405"/>
                  <a:pt x="2124" y="81262"/>
                  <a:pt x="0" y="78586"/>
                </a:cubicBezTo>
                <a:lnTo>
                  <a:pt x="4954" y="72966"/>
                </a:lnTo>
                <a:cubicBezTo>
                  <a:pt x="7954" y="76995"/>
                  <a:pt x="12602" y="79472"/>
                  <a:pt x="17622" y="79729"/>
                </a:cubicBezTo>
                <a:cubicBezTo>
                  <a:pt x="20574" y="79814"/>
                  <a:pt x="23432" y="78757"/>
                  <a:pt x="25623" y="76776"/>
                </a:cubicBezTo>
                <a:cubicBezTo>
                  <a:pt x="27718" y="74985"/>
                  <a:pt x="28928" y="72385"/>
                  <a:pt x="28956" y="69632"/>
                </a:cubicBezTo>
                <a:cubicBezTo>
                  <a:pt x="28937" y="67441"/>
                  <a:pt x="28166" y="65317"/>
                  <a:pt x="26766" y="63631"/>
                </a:cubicBezTo>
                <a:cubicBezTo>
                  <a:pt x="23956" y="60974"/>
                  <a:pt x="20746" y="58793"/>
                  <a:pt x="17241" y="57154"/>
                </a:cubicBezTo>
                <a:cubicBezTo>
                  <a:pt x="12973" y="55230"/>
                  <a:pt x="9163" y="52401"/>
                  <a:pt x="6097" y="48868"/>
                </a:cubicBezTo>
                <a:cubicBezTo>
                  <a:pt x="4096" y="46105"/>
                  <a:pt x="3058" y="42753"/>
                  <a:pt x="3144" y="39343"/>
                </a:cubicBezTo>
                <a:cubicBezTo>
                  <a:pt x="2991" y="34990"/>
                  <a:pt x="4725" y="30789"/>
                  <a:pt x="7906" y="27817"/>
                </a:cubicBezTo>
                <a:cubicBezTo>
                  <a:pt x="11088" y="24741"/>
                  <a:pt x="15383" y="23083"/>
                  <a:pt x="19813" y="23245"/>
                </a:cubicBezTo>
                <a:close/>
                <a:moveTo>
                  <a:pt x="857726" y="23150"/>
                </a:moveTo>
                <a:cubicBezTo>
                  <a:pt x="860612" y="23141"/>
                  <a:pt x="863460" y="23722"/>
                  <a:pt x="866108" y="24865"/>
                </a:cubicBezTo>
                <a:cubicBezTo>
                  <a:pt x="868594" y="25865"/>
                  <a:pt x="870813" y="27427"/>
                  <a:pt x="872585" y="29437"/>
                </a:cubicBezTo>
                <a:cubicBezTo>
                  <a:pt x="874576" y="31885"/>
                  <a:pt x="876071" y="34695"/>
                  <a:pt x="876966" y="37724"/>
                </a:cubicBezTo>
                <a:cubicBezTo>
                  <a:pt x="879157" y="33352"/>
                  <a:pt x="882443" y="29608"/>
                  <a:pt x="886491" y="26865"/>
                </a:cubicBezTo>
                <a:cubicBezTo>
                  <a:pt x="890235" y="24436"/>
                  <a:pt x="894607" y="23141"/>
                  <a:pt x="899065" y="23150"/>
                </a:cubicBezTo>
                <a:cubicBezTo>
                  <a:pt x="903008" y="23065"/>
                  <a:pt x="906894" y="24160"/>
                  <a:pt x="910209" y="26294"/>
                </a:cubicBezTo>
                <a:cubicBezTo>
                  <a:pt x="913438" y="28446"/>
                  <a:pt x="915933" y="31542"/>
                  <a:pt x="917352" y="35152"/>
                </a:cubicBezTo>
                <a:cubicBezTo>
                  <a:pt x="919219" y="40667"/>
                  <a:pt x="920029" y="46486"/>
                  <a:pt x="919734" y="52297"/>
                </a:cubicBezTo>
                <a:lnTo>
                  <a:pt x="919734" y="85444"/>
                </a:lnTo>
                <a:lnTo>
                  <a:pt x="911733" y="85444"/>
                </a:lnTo>
                <a:lnTo>
                  <a:pt x="911733" y="52297"/>
                </a:lnTo>
                <a:cubicBezTo>
                  <a:pt x="911990" y="47772"/>
                  <a:pt x="911504" y="43239"/>
                  <a:pt x="910304" y="38867"/>
                </a:cubicBezTo>
                <a:cubicBezTo>
                  <a:pt x="909428" y="36419"/>
                  <a:pt x="907751" y="34333"/>
                  <a:pt x="905541" y="32961"/>
                </a:cubicBezTo>
                <a:cubicBezTo>
                  <a:pt x="903170" y="31418"/>
                  <a:pt x="900369" y="30646"/>
                  <a:pt x="897541" y="30770"/>
                </a:cubicBezTo>
                <a:cubicBezTo>
                  <a:pt x="893807" y="30713"/>
                  <a:pt x="890159" y="31885"/>
                  <a:pt x="887158" y="34104"/>
                </a:cubicBezTo>
                <a:cubicBezTo>
                  <a:pt x="884034" y="36304"/>
                  <a:pt x="881643" y="39390"/>
                  <a:pt x="880300" y="42962"/>
                </a:cubicBezTo>
                <a:cubicBezTo>
                  <a:pt x="878500" y="49144"/>
                  <a:pt x="877757" y="55583"/>
                  <a:pt x="878109" y="62012"/>
                </a:cubicBezTo>
                <a:lnTo>
                  <a:pt x="878109" y="85825"/>
                </a:lnTo>
                <a:lnTo>
                  <a:pt x="870394" y="85825"/>
                </a:lnTo>
                <a:lnTo>
                  <a:pt x="870394" y="54678"/>
                </a:lnTo>
                <a:cubicBezTo>
                  <a:pt x="870623" y="49687"/>
                  <a:pt x="870175" y="44686"/>
                  <a:pt x="869061" y="39819"/>
                </a:cubicBezTo>
                <a:cubicBezTo>
                  <a:pt x="868194" y="37238"/>
                  <a:pt x="866527" y="34999"/>
                  <a:pt x="864298" y="33437"/>
                </a:cubicBezTo>
                <a:cubicBezTo>
                  <a:pt x="861888" y="31875"/>
                  <a:pt x="859069" y="31075"/>
                  <a:pt x="856202" y="31151"/>
                </a:cubicBezTo>
                <a:cubicBezTo>
                  <a:pt x="852554" y="31142"/>
                  <a:pt x="848991" y="32275"/>
                  <a:pt x="846010" y="34390"/>
                </a:cubicBezTo>
                <a:cubicBezTo>
                  <a:pt x="842867" y="36552"/>
                  <a:pt x="840447" y="39600"/>
                  <a:pt x="839057" y="43153"/>
                </a:cubicBezTo>
                <a:cubicBezTo>
                  <a:pt x="837276" y="48620"/>
                  <a:pt x="836504" y="54364"/>
                  <a:pt x="836771" y="60107"/>
                </a:cubicBezTo>
                <a:lnTo>
                  <a:pt x="836771" y="85825"/>
                </a:lnTo>
                <a:lnTo>
                  <a:pt x="828960" y="85825"/>
                </a:lnTo>
                <a:lnTo>
                  <a:pt x="829056" y="24674"/>
                </a:lnTo>
                <a:lnTo>
                  <a:pt x="836866" y="24674"/>
                </a:lnTo>
                <a:lnTo>
                  <a:pt x="836866" y="35152"/>
                </a:lnTo>
                <a:cubicBezTo>
                  <a:pt x="839105" y="31828"/>
                  <a:pt x="841953" y="28951"/>
                  <a:pt x="845248" y="26675"/>
                </a:cubicBezTo>
                <a:cubicBezTo>
                  <a:pt x="849011" y="24379"/>
                  <a:pt x="853325" y="23160"/>
                  <a:pt x="857726" y="23150"/>
                </a:cubicBezTo>
                <a:close/>
                <a:moveTo>
                  <a:pt x="321373" y="23149"/>
                </a:moveTo>
                <a:cubicBezTo>
                  <a:pt x="324259" y="23140"/>
                  <a:pt x="327107" y="23721"/>
                  <a:pt x="329755" y="24864"/>
                </a:cubicBezTo>
                <a:cubicBezTo>
                  <a:pt x="332222" y="25893"/>
                  <a:pt x="334442" y="27455"/>
                  <a:pt x="336232" y="29436"/>
                </a:cubicBezTo>
                <a:cubicBezTo>
                  <a:pt x="338194" y="31903"/>
                  <a:pt x="339671" y="34713"/>
                  <a:pt x="340614" y="37723"/>
                </a:cubicBezTo>
                <a:cubicBezTo>
                  <a:pt x="342804" y="33351"/>
                  <a:pt x="346091" y="29608"/>
                  <a:pt x="350139" y="26864"/>
                </a:cubicBezTo>
                <a:cubicBezTo>
                  <a:pt x="353882" y="24435"/>
                  <a:pt x="358254" y="23140"/>
                  <a:pt x="362712" y="23149"/>
                </a:cubicBezTo>
                <a:cubicBezTo>
                  <a:pt x="366655" y="23083"/>
                  <a:pt x="370532" y="24178"/>
                  <a:pt x="373856" y="26293"/>
                </a:cubicBezTo>
                <a:cubicBezTo>
                  <a:pt x="377047" y="28493"/>
                  <a:pt x="379523" y="31570"/>
                  <a:pt x="381000" y="35151"/>
                </a:cubicBezTo>
                <a:cubicBezTo>
                  <a:pt x="382781" y="40685"/>
                  <a:pt x="383552" y="46486"/>
                  <a:pt x="383286" y="52296"/>
                </a:cubicBezTo>
                <a:lnTo>
                  <a:pt x="383286" y="85443"/>
                </a:lnTo>
                <a:lnTo>
                  <a:pt x="375380" y="85443"/>
                </a:lnTo>
                <a:lnTo>
                  <a:pt x="375380" y="52296"/>
                </a:lnTo>
                <a:cubicBezTo>
                  <a:pt x="375637" y="47772"/>
                  <a:pt x="375152" y="43238"/>
                  <a:pt x="373951" y="38866"/>
                </a:cubicBezTo>
                <a:cubicBezTo>
                  <a:pt x="373046" y="36437"/>
                  <a:pt x="371370" y="34360"/>
                  <a:pt x="369189" y="32960"/>
                </a:cubicBezTo>
                <a:cubicBezTo>
                  <a:pt x="366808" y="31436"/>
                  <a:pt x="364017" y="30674"/>
                  <a:pt x="361188" y="30769"/>
                </a:cubicBezTo>
                <a:cubicBezTo>
                  <a:pt x="357454" y="30712"/>
                  <a:pt x="353806" y="31884"/>
                  <a:pt x="350806" y="34103"/>
                </a:cubicBezTo>
                <a:cubicBezTo>
                  <a:pt x="347681" y="36303"/>
                  <a:pt x="345291" y="39390"/>
                  <a:pt x="343948" y="42961"/>
                </a:cubicBezTo>
                <a:cubicBezTo>
                  <a:pt x="342100" y="49134"/>
                  <a:pt x="341357" y="55582"/>
                  <a:pt x="341757" y="62011"/>
                </a:cubicBezTo>
                <a:lnTo>
                  <a:pt x="341757" y="85824"/>
                </a:lnTo>
                <a:lnTo>
                  <a:pt x="333946" y="85824"/>
                </a:lnTo>
                <a:lnTo>
                  <a:pt x="333946" y="54677"/>
                </a:lnTo>
                <a:cubicBezTo>
                  <a:pt x="334213" y="49677"/>
                  <a:pt x="333727" y="44676"/>
                  <a:pt x="332518" y="39818"/>
                </a:cubicBezTo>
                <a:cubicBezTo>
                  <a:pt x="331679" y="37218"/>
                  <a:pt x="330003" y="34980"/>
                  <a:pt x="327755" y="33436"/>
                </a:cubicBezTo>
                <a:cubicBezTo>
                  <a:pt x="325345" y="31874"/>
                  <a:pt x="322526" y="31074"/>
                  <a:pt x="319659" y="31150"/>
                </a:cubicBezTo>
                <a:cubicBezTo>
                  <a:pt x="316039" y="31141"/>
                  <a:pt x="312505" y="32274"/>
                  <a:pt x="309562" y="34389"/>
                </a:cubicBezTo>
                <a:cubicBezTo>
                  <a:pt x="306419" y="36551"/>
                  <a:pt x="304000" y="39599"/>
                  <a:pt x="302609" y="43152"/>
                </a:cubicBezTo>
                <a:cubicBezTo>
                  <a:pt x="300828" y="48619"/>
                  <a:pt x="300056" y="54363"/>
                  <a:pt x="300323" y="60107"/>
                </a:cubicBezTo>
                <a:lnTo>
                  <a:pt x="300323" y="85824"/>
                </a:lnTo>
                <a:lnTo>
                  <a:pt x="292512" y="85824"/>
                </a:lnTo>
                <a:lnTo>
                  <a:pt x="292703" y="24674"/>
                </a:lnTo>
                <a:lnTo>
                  <a:pt x="300514" y="24674"/>
                </a:lnTo>
                <a:lnTo>
                  <a:pt x="300514" y="35151"/>
                </a:lnTo>
                <a:cubicBezTo>
                  <a:pt x="302752" y="31827"/>
                  <a:pt x="305600" y="28950"/>
                  <a:pt x="308895" y="26674"/>
                </a:cubicBezTo>
                <a:cubicBezTo>
                  <a:pt x="312648" y="24359"/>
                  <a:pt x="316963" y="23140"/>
                  <a:pt x="321373" y="23149"/>
                </a:cubicBezTo>
                <a:close/>
                <a:moveTo>
                  <a:pt x="508635" y="22959"/>
                </a:moveTo>
                <a:cubicBezTo>
                  <a:pt x="512921" y="22883"/>
                  <a:pt x="517131" y="24073"/>
                  <a:pt x="520731" y="26388"/>
                </a:cubicBezTo>
                <a:cubicBezTo>
                  <a:pt x="524237" y="28703"/>
                  <a:pt x="526961" y="32017"/>
                  <a:pt x="528542" y="35913"/>
                </a:cubicBezTo>
                <a:cubicBezTo>
                  <a:pt x="530475" y="41809"/>
                  <a:pt x="531314" y="48000"/>
                  <a:pt x="531018" y="54201"/>
                </a:cubicBezTo>
                <a:lnTo>
                  <a:pt x="531018" y="85443"/>
                </a:lnTo>
                <a:lnTo>
                  <a:pt x="523208" y="85443"/>
                </a:lnTo>
                <a:lnTo>
                  <a:pt x="523208" y="56868"/>
                </a:lnTo>
                <a:cubicBezTo>
                  <a:pt x="523379" y="52182"/>
                  <a:pt x="523094" y="47495"/>
                  <a:pt x="522351" y="42866"/>
                </a:cubicBezTo>
                <a:cubicBezTo>
                  <a:pt x="521789" y="39171"/>
                  <a:pt x="519931" y="35799"/>
                  <a:pt x="517112" y="33341"/>
                </a:cubicBezTo>
                <a:cubicBezTo>
                  <a:pt x="514216" y="31217"/>
                  <a:pt x="510692" y="30150"/>
                  <a:pt x="507111" y="30293"/>
                </a:cubicBezTo>
                <a:cubicBezTo>
                  <a:pt x="502415" y="30255"/>
                  <a:pt x="497872" y="31951"/>
                  <a:pt x="494347" y="35056"/>
                </a:cubicBezTo>
                <a:cubicBezTo>
                  <a:pt x="490709" y="37989"/>
                  <a:pt x="488127" y="42038"/>
                  <a:pt x="487013" y="46581"/>
                </a:cubicBezTo>
                <a:cubicBezTo>
                  <a:pt x="486060" y="52048"/>
                  <a:pt x="485670" y="57601"/>
                  <a:pt x="485870" y="63154"/>
                </a:cubicBezTo>
                <a:lnTo>
                  <a:pt x="485870" y="85443"/>
                </a:lnTo>
                <a:lnTo>
                  <a:pt x="478059" y="85443"/>
                </a:lnTo>
                <a:lnTo>
                  <a:pt x="478059" y="24673"/>
                </a:lnTo>
                <a:lnTo>
                  <a:pt x="485870" y="24673"/>
                </a:lnTo>
                <a:lnTo>
                  <a:pt x="485870" y="35532"/>
                </a:lnTo>
                <a:cubicBezTo>
                  <a:pt x="488623" y="31665"/>
                  <a:pt x="492166" y="28417"/>
                  <a:pt x="496252" y="26007"/>
                </a:cubicBezTo>
                <a:cubicBezTo>
                  <a:pt x="500062" y="23988"/>
                  <a:pt x="504320" y="22940"/>
                  <a:pt x="508635" y="22959"/>
                </a:cubicBezTo>
                <a:close/>
                <a:moveTo>
                  <a:pt x="599218" y="22769"/>
                </a:moveTo>
                <a:cubicBezTo>
                  <a:pt x="603914" y="22712"/>
                  <a:pt x="608553" y="23788"/>
                  <a:pt x="612744" y="25913"/>
                </a:cubicBezTo>
                <a:cubicBezTo>
                  <a:pt x="616954" y="28227"/>
                  <a:pt x="620573" y="31485"/>
                  <a:pt x="623316" y="35438"/>
                </a:cubicBezTo>
                <a:lnTo>
                  <a:pt x="623316" y="24674"/>
                </a:lnTo>
                <a:lnTo>
                  <a:pt x="631127" y="24674"/>
                </a:lnTo>
                <a:lnTo>
                  <a:pt x="631127" y="85444"/>
                </a:lnTo>
                <a:lnTo>
                  <a:pt x="623412" y="85444"/>
                </a:lnTo>
                <a:lnTo>
                  <a:pt x="623412" y="74966"/>
                </a:lnTo>
                <a:cubicBezTo>
                  <a:pt x="620449" y="78700"/>
                  <a:pt x="616716" y="81758"/>
                  <a:pt x="612458" y="83920"/>
                </a:cubicBezTo>
                <a:cubicBezTo>
                  <a:pt x="608295" y="86015"/>
                  <a:pt x="603685" y="87063"/>
                  <a:pt x="599028" y="86968"/>
                </a:cubicBezTo>
                <a:cubicBezTo>
                  <a:pt x="590684" y="87015"/>
                  <a:pt x="582702" y="83558"/>
                  <a:pt x="577025" y="77443"/>
                </a:cubicBezTo>
                <a:cubicBezTo>
                  <a:pt x="570862" y="71480"/>
                  <a:pt x="567414" y="63251"/>
                  <a:pt x="567500" y="54678"/>
                </a:cubicBezTo>
                <a:cubicBezTo>
                  <a:pt x="567424" y="46220"/>
                  <a:pt x="570872" y="38105"/>
                  <a:pt x="577025" y="32294"/>
                </a:cubicBezTo>
                <a:cubicBezTo>
                  <a:pt x="582740" y="26122"/>
                  <a:pt x="590808" y="22655"/>
                  <a:pt x="599218" y="22769"/>
                </a:cubicBezTo>
                <a:close/>
                <a:moveTo>
                  <a:pt x="428911" y="22769"/>
                </a:moveTo>
                <a:cubicBezTo>
                  <a:pt x="433607" y="22712"/>
                  <a:pt x="438246" y="23788"/>
                  <a:pt x="442437" y="25912"/>
                </a:cubicBezTo>
                <a:cubicBezTo>
                  <a:pt x="446647" y="28227"/>
                  <a:pt x="450266" y="31484"/>
                  <a:pt x="453009" y="35437"/>
                </a:cubicBezTo>
                <a:lnTo>
                  <a:pt x="453009" y="24674"/>
                </a:lnTo>
                <a:lnTo>
                  <a:pt x="460820" y="24674"/>
                </a:lnTo>
                <a:lnTo>
                  <a:pt x="460820" y="85443"/>
                </a:lnTo>
                <a:lnTo>
                  <a:pt x="453105" y="85443"/>
                </a:lnTo>
                <a:lnTo>
                  <a:pt x="453105" y="74966"/>
                </a:lnTo>
                <a:cubicBezTo>
                  <a:pt x="450162" y="78719"/>
                  <a:pt x="446418" y="81786"/>
                  <a:pt x="442151" y="83919"/>
                </a:cubicBezTo>
                <a:cubicBezTo>
                  <a:pt x="437988" y="86015"/>
                  <a:pt x="433378" y="87063"/>
                  <a:pt x="428721" y="86967"/>
                </a:cubicBezTo>
                <a:cubicBezTo>
                  <a:pt x="420377" y="87015"/>
                  <a:pt x="412395" y="83557"/>
                  <a:pt x="406718" y="77442"/>
                </a:cubicBezTo>
                <a:cubicBezTo>
                  <a:pt x="400555" y="71480"/>
                  <a:pt x="397107" y="63250"/>
                  <a:pt x="397193" y="54677"/>
                </a:cubicBezTo>
                <a:cubicBezTo>
                  <a:pt x="397155" y="46229"/>
                  <a:pt x="400603" y="38132"/>
                  <a:pt x="406718" y="32294"/>
                </a:cubicBezTo>
                <a:cubicBezTo>
                  <a:pt x="412452" y="26141"/>
                  <a:pt x="420501" y="22683"/>
                  <a:pt x="428911" y="22769"/>
                </a:cubicBezTo>
                <a:close/>
                <a:moveTo>
                  <a:pt x="48863" y="1529"/>
                </a:moveTo>
                <a:lnTo>
                  <a:pt x="56674" y="1529"/>
                </a:lnTo>
                <a:lnTo>
                  <a:pt x="56674" y="85730"/>
                </a:lnTo>
                <a:lnTo>
                  <a:pt x="48863" y="85730"/>
                </a:lnTo>
                <a:close/>
                <a:moveTo>
                  <a:pt x="148209" y="1147"/>
                </a:moveTo>
                <a:lnTo>
                  <a:pt x="156020" y="1528"/>
                </a:lnTo>
                <a:lnTo>
                  <a:pt x="156020" y="85729"/>
                </a:lnTo>
                <a:lnTo>
                  <a:pt x="148305" y="85729"/>
                </a:lnTo>
                <a:lnTo>
                  <a:pt x="148305" y="75251"/>
                </a:lnTo>
                <a:cubicBezTo>
                  <a:pt x="145342" y="78985"/>
                  <a:pt x="141609" y="82042"/>
                  <a:pt x="137351" y="84205"/>
                </a:cubicBezTo>
                <a:cubicBezTo>
                  <a:pt x="133188" y="86300"/>
                  <a:pt x="128578" y="87348"/>
                  <a:pt x="123921" y="87253"/>
                </a:cubicBezTo>
                <a:cubicBezTo>
                  <a:pt x="115577" y="87300"/>
                  <a:pt x="107595" y="83843"/>
                  <a:pt x="101918" y="77728"/>
                </a:cubicBezTo>
                <a:cubicBezTo>
                  <a:pt x="95755" y="71765"/>
                  <a:pt x="92307" y="63535"/>
                  <a:pt x="92393" y="54963"/>
                </a:cubicBezTo>
                <a:cubicBezTo>
                  <a:pt x="92355" y="46514"/>
                  <a:pt x="95803" y="38418"/>
                  <a:pt x="101918" y="32579"/>
                </a:cubicBezTo>
                <a:cubicBezTo>
                  <a:pt x="107633" y="26407"/>
                  <a:pt x="115701" y="22940"/>
                  <a:pt x="124111" y="23054"/>
                </a:cubicBezTo>
                <a:cubicBezTo>
                  <a:pt x="128807" y="22997"/>
                  <a:pt x="133446" y="24073"/>
                  <a:pt x="137637" y="26197"/>
                </a:cubicBezTo>
                <a:cubicBezTo>
                  <a:pt x="141847" y="28512"/>
                  <a:pt x="145466" y="31769"/>
                  <a:pt x="148209" y="35722"/>
                </a:cubicBezTo>
                <a:close/>
                <a:moveTo>
                  <a:pt x="550450" y="4"/>
                </a:moveTo>
                <a:cubicBezTo>
                  <a:pt x="552183" y="-63"/>
                  <a:pt x="553850" y="633"/>
                  <a:pt x="555022" y="1909"/>
                </a:cubicBezTo>
                <a:cubicBezTo>
                  <a:pt x="556260" y="3109"/>
                  <a:pt x="556946" y="4757"/>
                  <a:pt x="556927" y="6481"/>
                </a:cubicBezTo>
                <a:cubicBezTo>
                  <a:pt x="556927" y="8167"/>
                  <a:pt x="556241" y="9786"/>
                  <a:pt x="555022" y="10958"/>
                </a:cubicBezTo>
                <a:cubicBezTo>
                  <a:pt x="553822" y="12196"/>
                  <a:pt x="552174" y="12882"/>
                  <a:pt x="550450" y="12863"/>
                </a:cubicBezTo>
                <a:cubicBezTo>
                  <a:pt x="548764" y="12863"/>
                  <a:pt x="547144" y="12177"/>
                  <a:pt x="545973" y="10958"/>
                </a:cubicBezTo>
                <a:cubicBezTo>
                  <a:pt x="544754" y="9786"/>
                  <a:pt x="544068" y="8167"/>
                  <a:pt x="544068" y="6481"/>
                </a:cubicBezTo>
                <a:cubicBezTo>
                  <a:pt x="544049" y="4757"/>
                  <a:pt x="544735" y="3109"/>
                  <a:pt x="545973" y="1909"/>
                </a:cubicBezTo>
                <a:cubicBezTo>
                  <a:pt x="547116" y="652"/>
                  <a:pt x="548754" y="-44"/>
                  <a:pt x="550450" y="4"/>
                </a:cubicBezTo>
                <a:close/>
                <a:moveTo>
                  <a:pt x="75628" y="4"/>
                </a:moveTo>
                <a:cubicBezTo>
                  <a:pt x="77362" y="-63"/>
                  <a:pt x="79029" y="633"/>
                  <a:pt x="80200" y="1909"/>
                </a:cubicBezTo>
                <a:cubicBezTo>
                  <a:pt x="81439" y="3109"/>
                  <a:pt x="82124" y="4757"/>
                  <a:pt x="82105" y="6481"/>
                </a:cubicBezTo>
                <a:cubicBezTo>
                  <a:pt x="82105" y="8167"/>
                  <a:pt x="81420" y="9786"/>
                  <a:pt x="80200" y="10958"/>
                </a:cubicBezTo>
                <a:cubicBezTo>
                  <a:pt x="79000" y="12196"/>
                  <a:pt x="77352" y="12882"/>
                  <a:pt x="75628" y="12863"/>
                </a:cubicBezTo>
                <a:cubicBezTo>
                  <a:pt x="73942" y="12863"/>
                  <a:pt x="72323" y="12177"/>
                  <a:pt x="71152" y="10958"/>
                </a:cubicBezTo>
                <a:cubicBezTo>
                  <a:pt x="69932" y="9786"/>
                  <a:pt x="69247" y="8167"/>
                  <a:pt x="69247" y="6481"/>
                </a:cubicBezTo>
                <a:cubicBezTo>
                  <a:pt x="69228" y="4757"/>
                  <a:pt x="69913" y="3109"/>
                  <a:pt x="71152" y="1909"/>
                </a:cubicBezTo>
                <a:cubicBezTo>
                  <a:pt x="72295" y="652"/>
                  <a:pt x="73933" y="-44"/>
                  <a:pt x="75628" y="4"/>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12" name="Shape 112"/>
        <p:cNvGrpSpPr/>
        <p:nvPr/>
      </p:nvGrpSpPr>
      <p:grpSpPr>
        <a:xfrm>
          <a:off x="0" y="0"/>
          <a:ext cx="0" cy="0"/>
          <a:chOff x="0" y="0"/>
          <a:chExt cx="0" cy="0"/>
        </a:xfrm>
      </p:grpSpPr>
      <p:grpSp>
        <p:nvGrpSpPr>
          <p:cNvPr id="113" name="Google Shape;113;p8"/>
          <p:cNvGrpSpPr/>
          <p:nvPr/>
        </p:nvGrpSpPr>
        <p:grpSpPr>
          <a:xfrm rot="10800000">
            <a:off x="2977362" y="-28"/>
            <a:ext cx="9214648" cy="6858060"/>
            <a:chOff x="362641" y="114409"/>
            <a:chExt cx="2526707" cy="1880466"/>
          </a:xfrm>
        </p:grpSpPr>
        <p:sp>
          <p:nvSpPr>
            <p:cNvPr id="114" name="Google Shape;114;p8"/>
            <p:cNvSpPr/>
            <p:nvPr/>
          </p:nvSpPr>
          <p:spPr>
            <a:xfrm>
              <a:off x="369201" y="114409"/>
              <a:ext cx="2520147" cy="1880466"/>
            </a:xfrm>
            <a:custGeom>
              <a:rect b="b" l="l" r="r" t="t"/>
              <a:pathLst>
                <a:path extrusionOk="0" h="1880466" w="2520147">
                  <a:moveTo>
                    <a:pt x="0" y="1731422"/>
                  </a:moveTo>
                  <a:lnTo>
                    <a:pt x="6576" y="1880466"/>
                  </a:lnTo>
                  <a:lnTo>
                    <a:pt x="547962" y="1876082"/>
                  </a:lnTo>
                  <a:cubicBezTo>
                    <a:pt x="547962" y="1876082"/>
                    <a:pt x="1437335" y="1427914"/>
                    <a:pt x="1711000" y="1132433"/>
                  </a:cubicBezTo>
                  <a:cubicBezTo>
                    <a:pt x="2390021" y="399290"/>
                    <a:pt x="2520148" y="2790"/>
                    <a:pt x="2520148" y="2790"/>
                  </a:cubicBezTo>
                  <a:lnTo>
                    <a:pt x="1830691" y="0"/>
                  </a:lnTo>
                  <a:cubicBezTo>
                    <a:pt x="1830691" y="0"/>
                    <a:pt x="1773912" y="553078"/>
                    <a:pt x="1222983" y="998485"/>
                  </a:cubicBezTo>
                  <a:cubicBezTo>
                    <a:pt x="733107" y="1394529"/>
                    <a:pt x="0" y="1731422"/>
                    <a:pt x="0" y="1731422"/>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15" name="Google Shape;115;p8"/>
            <p:cNvSpPr/>
            <p:nvPr/>
          </p:nvSpPr>
          <p:spPr>
            <a:xfrm>
              <a:off x="369201" y="118650"/>
              <a:ext cx="1606627" cy="1562791"/>
            </a:xfrm>
            <a:custGeom>
              <a:rect b="b" l="l" r="r" t="t"/>
              <a:pathLst>
                <a:path extrusionOk="0" h="1562791" w="1606627">
                  <a:moveTo>
                    <a:pt x="2192" y="957839"/>
                  </a:moveTo>
                  <a:cubicBezTo>
                    <a:pt x="2192" y="957839"/>
                    <a:pt x="314770" y="764780"/>
                    <a:pt x="585225" y="565499"/>
                  </a:cubicBezTo>
                  <a:cubicBezTo>
                    <a:pt x="876742" y="350698"/>
                    <a:pt x="944690" y="0"/>
                    <a:pt x="944690" y="0"/>
                  </a:cubicBezTo>
                  <a:lnTo>
                    <a:pt x="1606628" y="2192"/>
                  </a:lnTo>
                  <a:cubicBezTo>
                    <a:pt x="1606628" y="2192"/>
                    <a:pt x="1516330" y="472983"/>
                    <a:pt x="1157298" y="802217"/>
                  </a:cubicBezTo>
                  <a:cubicBezTo>
                    <a:pt x="629062" y="1286616"/>
                    <a:pt x="0" y="1562791"/>
                    <a:pt x="0" y="1562791"/>
                  </a:cubicBezTo>
                  <a:lnTo>
                    <a:pt x="2192" y="957839"/>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16" name="Google Shape;116;p8"/>
            <p:cNvSpPr/>
            <p:nvPr/>
          </p:nvSpPr>
          <p:spPr>
            <a:xfrm>
              <a:off x="362641" y="115159"/>
              <a:ext cx="764692" cy="686324"/>
            </a:xfrm>
            <a:custGeom>
              <a:rect b="b" l="l" r="r" t="t"/>
              <a:pathLst>
                <a:path extrusionOk="0" h="686324" w="764692">
                  <a:moveTo>
                    <a:pt x="1264" y="259110"/>
                  </a:moveTo>
                  <a:lnTo>
                    <a:pt x="0" y="686324"/>
                  </a:lnTo>
                  <a:cubicBezTo>
                    <a:pt x="0" y="686324"/>
                    <a:pt x="342963" y="491067"/>
                    <a:pt x="439855" y="413311"/>
                  </a:cubicBezTo>
                  <a:cubicBezTo>
                    <a:pt x="746994" y="166842"/>
                    <a:pt x="764693" y="6320"/>
                    <a:pt x="764693" y="6320"/>
                  </a:cubicBezTo>
                  <a:lnTo>
                    <a:pt x="257847" y="0"/>
                  </a:lnTo>
                  <a:cubicBezTo>
                    <a:pt x="257847" y="0"/>
                    <a:pt x="188329" y="106172"/>
                    <a:pt x="145354" y="142827"/>
                  </a:cubicBezTo>
                  <a:cubicBezTo>
                    <a:pt x="102379" y="179481"/>
                    <a:pt x="1264" y="259110"/>
                    <a:pt x="1264" y="259110"/>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sp>
        <p:nvSpPr>
          <p:cNvPr id="117" name="Google Shape;117;p8"/>
          <p:cNvSpPr/>
          <p:nvPr/>
        </p:nvSpPr>
        <p:spPr>
          <a:xfrm>
            <a:off x="1257750" y="1119000"/>
            <a:ext cx="9676500" cy="4620000"/>
          </a:xfrm>
          <a:prstGeom prst="roundRect">
            <a:avLst>
              <a:gd fmla="val 6512"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idact Gothic"/>
              <a:ea typeface="Didact Gothic"/>
              <a:cs typeface="Didact Gothic"/>
              <a:sym typeface="Didact Gothic"/>
            </a:endParaRPr>
          </a:p>
        </p:txBody>
      </p:sp>
      <p:sp>
        <p:nvSpPr>
          <p:cNvPr id="118" name="Google Shape;118;p8"/>
          <p:cNvSpPr txBox="1"/>
          <p:nvPr>
            <p:ph type="title"/>
          </p:nvPr>
        </p:nvSpPr>
        <p:spPr>
          <a:xfrm>
            <a:off x="1645710" y="1381825"/>
            <a:ext cx="8977200" cy="763500"/>
          </a:xfrm>
          <a:prstGeom prst="rect">
            <a:avLst/>
          </a:prstGeom>
        </p:spPr>
        <p:txBody>
          <a:bodyPr anchorCtr="0" anchor="t" bIns="121900" lIns="121900" spcFirstLastPara="1" rIns="121900" wrap="square" tIns="121900">
            <a:normAutofit/>
          </a:bodyPr>
          <a:lstStyle>
            <a:lvl1pPr lvl="0" algn="ctr">
              <a:spcBef>
                <a:spcPts val="0"/>
              </a:spcBef>
              <a:spcAft>
                <a:spcPts val="0"/>
              </a:spcAft>
              <a:buSzPts val="4000"/>
              <a:buNone/>
              <a:defRPr/>
            </a:lvl1pPr>
            <a:lvl2pPr lvl="1">
              <a:spcBef>
                <a:spcPts val="0"/>
              </a:spcBef>
              <a:spcAft>
                <a:spcPts val="0"/>
              </a:spcAft>
              <a:buSzPts val="4500"/>
              <a:buNone/>
              <a:defRPr/>
            </a:lvl2pPr>
            <a:lvl3pPr lvl="2">
              <a:spcBef>
                <a:spcPts val="0"/>
              </a:spcBef>
              <a:spcAft>
                <a:spcPts val="0"/>
              </a:spcAft>
              <a:buSzPts val="4500"/>
              <a:buNone/>
              <a:defRPr/>
            </a:lvl3pPr>
            <a:lvl4pPr lvl="3">
              <a:spcBef>
                <a:spcPts val="0"/>
              </a:spcBef>
              <a:spcAft>
                <a:spcPts val="0"/>
              </a:spcAft>
              <a:buSzPts val="4500"/>
              <a:buNone/>
              <a:defRPr/>
            </a:lvl4pPr>
            <a:lvl5pPr lvl="4">
              <a:spcBef>
                <a:spcPts val="0"/>
              </a:spcBef>
              <a:spcAft>
                <a:spcPts val="0"/>
              </a:spcAft>
              <a:buSzPts val="4500"/>
              <a:buNone/>
              <a:defRPr/>
            </a:lvl5pPr>
            <a:lvl6pPr lvl="5">
              <a:spcBef>
                <a:spcPts val="0"/>
              </a:spcBef>
              <a:spcAft>
                <a:spcPts val="0"/>
              </a:spcAft>
              <a:buSzPts val="4500"/>
              <a:buNone/>
              <a:defRPr/>
            </a:lvl6pPr>
            <a:lvl7pPr lvl="6">
              <a:spcBef>
                <a:spcPts val="0"/>
              </a:spcBef>
              <a:spcAft>
                <a:spcPts val="0"/>
              </a:spcAft>
              <a:buSzPts val="4500"/>
              <a:buNone/>
              <a:defRPr/>
            </a:lvl7pPr>
            <a:lvl8pPr lvl="7">
              <a:spcBef>
                <a:spcPts val="0"/>
              </a:spcBef>
              <a:spcAft>
                <a:spcPts val="0"/>
              </a:spcAft>
              <a:buSzPts val="4500"/>
              <a:buNone/>
              <a:defRPr/>
            </a:lvl8pPr>
            <a:lvl9pPr lvl="8">
              <a:spcBef>
                <a:spcPts val="0"/>
              </a:spcBef>
              <a:spcAft>
                <a:spcPts val="0"/>
              </a:spcAft>
              <a:buSzPts val="4500"/>
              <a:buNone/>
              <a:defRPr/>
            </a:lvl9pPr>
          </a:lstStyle>
          <a:p/>
        </p:txBody>
      </p:sp>
      <p:sp>
        <p:nvSpPr>
          <p:cNvPr id="119" name="Google Shape;119;p8"/>
          <p:cNvSpPr txBox="1"/>
          <p:nvPr>
            <p:ph idx="1" type="body"/>
          </p:nvPr>
        </p:nvSpPr>
        <p:spPr>
          <a:xfrm>
            <a:off x="1645700" y="2322225"/>
            <a:ext cx="4214100" cy="3093300"/>
          </a:xfrm>
          <a:prstGeom prst="rect">
            <a:avLst/>
          </a:prstGeom>
        </p:spPr>
        <p:txBody>
          <a:bodyPr anchorCtr="0" anchor="t" bIns="121900" lIns="121900" spcFirstLastPara="1" rIns="121900" wrap="square" tIns="121900">
            <a:normAutofit/>
          </a:bodyPr>
          <a:lstStyle>
            <a:lvl1pPr indent="-349250" lvl="0" marL="457200">
              <a:spcBef>
                <a:spcPts val="0"/>
              </a:spcBef>
              <a:spcAft>
                <a:spcPts val="0"/>
              </a:spcAft>
              <a:buSzPts val="1900"/>
              <a:buChar char="●"/>
              <a:defRPr/>
            </a:lvl1pPr>
            <a:lvl2pPr indent="-330200" lvl="1" marL="914400">
              <a:spcBef>
                <a:spcPts val="0"/>
              </a:spcBef>
              <a:spcAft>
                <a:spcPts val="0"/>
              </a:spcAft>
              <a:buSzPts val="1600"/>
              <a:buChar char="○"/>
              <a:defRPr sz="1600"/>
            </a:lvl2pPr>
            <a:lvl3pPr indent="-330200" lvl="2" marL="1371600">
              <a:spcBef>
                <a:spcPts val="0"/>
              </a:spcBef>
              <a:spcAft>
                <a:spcPts val="0"/>
              </a:spcAft>
              <a:buSzPts val="1600"/>
              <a:buChar char="■"/>
              <a:defRPr sz="1600"/>
            </a:lvl3pPr>
            <a:lvl4pPr indent="-330200" lvl="3" marL="1828800">
              <a:spcBef>
                <a:spcPts val="0"/>
              </a:spcBef>
              <a:spcAft>
                <a:spcPts val="0"/>
              </a:spcAft>
              <a:buSzPts val="1600"/>
              <a:buChar char="●"/>
              <a:defRPr sz="1600"/>
            </a:lvl4pPr>
            <a:lvl5pPr indent="-330200" lvl="4" marL="2286000">
              <a:spcBef>
                <a:spcPts val="0"/>
              </a:spcBef>
              <a:spcAft>
                <a:spcPts val="0"/>
              </a:spcAft>
              <a:buSzPts val="1600"/>
              <a:buChar char="○"/>
              <a:defRPr sz="1600"/>
            </a:lvl5pPr>
            <a:lvl6pPr indent="-330200" lvl="5" marL="2743200">
              <a:spcBef>
                <a:spcPts val="0"/>
              </a:spcBef>
              <a:spcAft>
                <a:spcPts val="0"/>
              </a:spcAft>
              <a:buSzPts val="1600"/>
              <a:buChar char="■"/>
              <a:defRPr sz="1600"/>
            </a:lvl6pPr>
            <a:lvl7pPr indent="-330200" lvl="6" marL="3200400">
              <a:spcBef>
                <a:spcPts val="0"/>
              </a:spcBef>
              <a:spcAft>
                <a:spcPts val="0"/>
              </a:spcAft>
              <a:buSzPts val="1600"/>
              <a:buChar char="●"/>
              <a:defRPr sz="1600"/>
            </a:lvl7pPr>
            <a:lvl8pPr indent="-330200" lvl="7" marL="3657600">
              <a:spcBef>
                <a:spcPts val="0"/>
              </a:spcBef>
              <a:spcAft>
                <a:spcPts val="0"/>
              </a:spcAft>
              <a:buSzPts val="1600"/>
              <a:buChar char="○"/>
              <a:defRPr sz="1600"/>
            </a:lvl8pPr>
            <a:lvl9pPr indent="-330200" lvl="8" marL="4114800">
              <a:spcBef>
                <a:spcPts val="0"/>
              </a:spcBef>
              <a:spcAft>
                <a:spcPts val="0"/>
              </a:spcAft>
              <a:buSzPts val="1600"/>
              <a:buChar char="■"/>
              <a:defRPr sz="1600"/>
            </a:lvl9pPr>
          </a:lstStyle>
          <a:p/>
        </p:txBody>
      </p:sp>
      <p:sp>
        <p:nvSpPr>
          <p:cNvPr id="120" name="Google Shape;120;p8"/>
          <p:cNvSpPr txBox="1"/>
          <p:nvPr>
            <p:ph idx="2" type="body"/>
          </p:nvPr>
        </p:nvSpPr>
        <p:spPr>
          <a:xfrm>
            <a:off x="6408729" y="2322225"/>
            <a:ext cx="4214100" cy="3093300"/>
          </a:xfrm>
          <a:prstGeom prst="rect">
            <a:avLst/>
          </a:prstGeom>
        </p:spPr>
        <p:txBody>
          <a:bodyPr anchorCtr="0" anchor="t" bIns="121900" lIns="121900" spcFirstLastPara="1" rIns="121900" wrap="square" tIns="121900">
            <a:normAutofit/>
          </a:bodyPr>
          <a:lstStyle>
            <a:lvl1pPr indent="-349250" lvl="0" marL="457200">
              <a:spcBef>
                <a:spcPts val="0"/>
              </a:spcBef>
              <a:spcAft>
                <a:spcPts val="0"/>
              </a:spcAft>
              <a:buSzPts val="1900"/>
              <a:buChar char="●"/>
              <a:defRPr/>
            </a:lvl1pPr>
            <a:lvl2pPr indent="-330200" lvl="1" marL="914400">
              <a:spcBef>
                <a:spcPts val="0"/>
              </a:spcBef>
              <a:spcAft>
                <a:spcPts val="0"/>
              </a:spcAft>
              <a:buSzPts val="1600"/>
              <a:buChar char="○"/>
              <a:defRPr sz="1600"/>
            </a:lvl2pPr>
            <a:lvl3pPr indent="-330200" lvl="2" marL="1371600">
              <a:spcBef>
                <a:spcPts val="0"/>
              </a:spcBef>
              <a:spcAft>
                <a:spcPts val="0"/>
              </a:spcAft>
              <a:buSzPts val="1600"/>
              <a:buChar char="■"/>
              <a:defRPr sz="1600"/>
            </a:lvl3pPr>
            <a:lvl4pPr indent="-330200" lvl="3" marL="1828800">
              <a:spcBef>
                <a:spcPts val="0"/>
              </a:spcBef>
              <a:spcAft>
                <a:spcPts val="0"/>
              </a:spcAft>
              <a:buSzPts val="1600"/>
              <a:buChar char="●"/>
              <a:defRPr sz="1600"/>
            </a:lvl4pPr>
            <a:lvl5pPr indent="-330200" lvl="4" marL="2286000">
              <a:spcBef>
                <a:spcPts val="0"/>
              </a:spcBef>
              <a:spcAft>
                <a:spcPts val="0"/>
              </a:spcAft>
              <a:buSzPts val="1600"/>
              <a:buChar char="○"/>
              <a:defRPr sz="1600"/>
            </a:lvl5pPr>
            <a:lvl6pPr indent="-330200" lvl="5" marL="2743200">
              <a:spcBef>
                <a:spcPts val="0"/>
              </a:spcBef>
              <a:spcAft>
                <a:spcPts val="0"/>
              </a:spcAft>
              <a:buSzPts val="1600"/>
              <a:buChar char="■"/>
              <a:defRPr sz="1600"/>
            </a:lvl6pPr>
            <a:lvl7pPr indent="-330200" lvl="6" marL="3200400">
              <a:spcBef>
                <a:spcPts val="0"/>
              </a:spcBef>
              <a:spcAft>
                <a:spcPts val="0"/>
              </a:spcAft>
              <a:buSzPts val="1600"/>
              <a:buChar char="●"/>
              <a:defRPr sz="1600"/>
            </a:lvl7pPr>
            <a:lvl8pPr indent="-330200" lvl="7" marL="3657600">
              <a:spcBef>
                <a:spcPts val="0"/>
              </a:spcBef>
              <a:spcAft>
                <a:spcPts val="0"/>
              </a:spcAft>
              <a:buSzPts val="1600"/>
              <a:buChar char="○"/>
              <a:defRPr sz="1600"/>
            </a:lvl8pPr>
            <a:lvl9pPr indent="-330200" lvl="8" marL="4114800">
              <a:spcBef>
                <a:spcPts val="0"/>
              </a:spcBef>
              <a:spcAft>
                <a:spcPts val="0"/>
              </a:spcAft>
              <a:buSzPts val="1600"/>
              <a:buChar char="■"/>
              <a:defRPr sz="1600"/>
            </a:lvl9pPr>
          </a:lstStyle>
          <a:p/>
        </p:txBody>
      </p:sp>
      <p:sp>
        <p:nvSpPr>
          <p:cNvPr id="121" name="Google Shape;121;p8"/>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TITLE_AND_TWO_COLUMNS_1">
    <p:bg>
      <p:bgPr>
        <a:solidFill>
          <a:schemeClr val="accent1"/>
        </a:solidFill>
      </p:bgPr>
    </p:bg>
    <p:spTree>
      <p:nvGrpSpPr>
        <p:cNvPr id="122" name="Shape 122"/>
        <p:cNvGrpSpPr/>
        <p:nvPr/>
      </p:nvGrpSpPr>
      <p:grpSpPr>
        <a:xfrm>
          <a:off x="0" y="0"/>
          <a:ext cx="0" cy="0"/>
          <a:chOff x="0" y="0"/>
          <a:chExt cx="0" cy="0"/>
        </a:xfrm>
      </p:grpSpPr>
      <p:grpSp>
        <p:nvGrpSpPr>
          <p:cNvPr id="123" name="Google Shape;123;p9"/>
          <p:cNvGrpSpPr/>
          <p:nvPr/>
        </p:nvGrpSpPr>
        <p:grpSpPr>
          <a:xfrm>
            <a:off x="934500" y="1552225"/>
            <a:ext cx="3147300" cy="4694275"/>
            <a:chOff x="934500" y="1552225"/>
            <a:chExt cx="3147300" cy="4694275"/>
          </a:xfrm>
        </p:grpSpPr>
        <p:sp>
          <p:nvSpPr>
            <p:cNvPr id="124" name="Google Shape;124;p9"/>
            <p:cNvSpPr/>
            <p:nvPr/>
          </p:nvSpPr>
          <p:spPr>
            <a:xfrm>
              <a:off x="934500" y="2224400"/>
              <a:ext cx="3147300" cy="4022100"/>
            </a:xfrm>
            <a:prstGeom prst="roundRect">
              <a:avLst>
                <a:gd fmla="val 6512"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idact Gothic"/>
                <a:ea typeface="Didact Gothic"/>
                <a:cs typeface="Didact Gothic"/>
                <a:sym typeface="Didact Gothic"/>
              </a:endParaRPr>
            </a:p>
          </p:txBody>
        </p:sp>
        <p:sp>
          <p:nvSpPr>
            <p:cNvPr id="125" name="Google Shape;125;p9"/>
            <p:cNvSpPr/>
            <p:nvPr/>
          </p:nvSpPr>
          <p:spPr>
            <a:xfrm>
              <a:off x="1833600" y="1552225"/>
              <a:ext cx="1349100" cy="13491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idact Gothic"/>
                <a:ea typeface="Didact Gothic"/>
                <a:cs typeface="Didact Gothic"/>
                <a:sym typeface="Didact Gothic"/>
              </a:endParaRPr>
            </a:p>
          </p:txBody>
        </p:sp>
      </p:grpSp>
      <p:grpSp>
        <p:nvGrpSpPr>
          <p:cNvPr id="126" name="Google Shape;126;p9"/>
          <p:cNvGrpSpPr/>
          <p:nvPr/>
        </p:nvGrpSpPr>
        <p:grpSpPr>
          <a:xfrm>
            <a:off x="4522350" y="1552238"/>
            <a:ext cx="3147300" cy="4694275"/>
            <a:chOff x="4522350" y="1552238"/>
            <a:chExt cx="3147300" cy="4694275"/>
          </a:xfrm>
        </p:grpSpPr>
        <p:sp>
          <p:nvSpPr>
            <p:cNvPr id="127" name="Google Shape;127;p9"/>
            <p:cNvSpPr/>
            <p:nvPr/>
          </p:nvSpPr>
          <p:spPr>
            <a:xfrm>
              <a:off x="4522350" y="2224413"/>
              <a:ext cx="3147300" cy="4022100"/>
            </a:xfrm>
            <a:prstGeom prst="roundRect">
              <a:avLst>
                <a:gd fmla="val 6512"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idact Gothic"/>
                <a:ea typeface="Didact Gothic"/>
                <a:cs typeface="Didact Gothic"/>
                <a:sym typeface="Didact Gothic"/>
              </a:endParaRPr>
            </a:p>
          </p:txBody>
        </p:sp>
        <p:sp>
          <p:nvSpPr>
            <p:cNvPr id="128" name="Google Shape;128;p9"/>
            <p:cNvSpPr/>
            <p:nvPr/>
          </p:nvSpPr>
          <p:spPr>
            <a:xfrm>
              <a:off x="5421450" y="1552238"/>
              <a:ext cx="1349100" cy="13491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idact Gothic"/>
                <a:ea typeface="Didact Gothic"/>
                <a:cs typeface="Didact Gothic"/>
                <a:sym typeface="Didact Gothic"/>
              </a:endParaRPr>
            </a:p>
          </p:txBody>
        </p:sp>
      </p:grpSp>
      <p:grpSp>
        <p:nvGrpSpPr>
          <p:cNvPr id="129" name="Google Shape;129;p9"/>
          <p:cNvGrpSpPr/>
          <p:nvPr/>
        </p:nvGrpSpPr>
        <p:grpSpPr>
          <a:xfrm>
            <a:off x="8110200" y="1552225"/>
            <a:ext cx="3147300" cy="4694275"/>
            <a:chOff x="8110200" y="1552225"/>
            <a:chExt cx="3147300" cy="4694275"/>
          </a:xfrm>
        </p:grpSpPr>
        <p:sp>
          <p:nvSpPr>
            <p:cNvPr id="130" name="Google Shape;130;p9"/>
            <p:cNvSpPr/>
            <p:nvPr/>
          </p:nvSpPr>
          <p:spPr>
            <a:xfrm>
              <a:off x="8110200" y="2224400"/>
              <a:ext cx="3147300" cy="4022100"/>
            </a:xfrm>
            <a:prstGeom prst="roundRect">
              <a:avLst>
                <a:gd fmla="val 6512"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idact Gothic"/>
                <a:ea typeface="Didact Gothic"/>
                <a:cs typeface="Didact Gothic"/>
                <a:sym typeface="Didact Gothic"/>
              </a:endParaRPr>
            </a:p>
          </p:txBody>
        </p:sp>
        <p:sp>
          <p:nvSpPr>
            <p:cNvPr id="131" name="Google Shape;131;p9"/>
            <p:cNvSpPr/>
            <p:nvPr/>
          </p:nvSpPr>
          <p:spPr>
            <a:xfrm>
              <a:off x="9009300" y="1552225"/>
              <a:ext cx="1349100" cy="13491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idact Gothic"/>
                <a:ea typeface="Didact Gothic"/>
                <a:cs typeface="Didact Gothic"/>
                <a:sym typeface="Didact Gothic"/>
              </a:endParaRPr>
            </a:p>
          </p:txBody>
        </p:sp>
      </p:grpSp>
      <p:sp>
        <p:nvSpPr>
          <p:cNvPr id="132" name="Google Shape;132;p9"/>
          <p:cNvSpPr txBox="1"/>
          <p:nvPr>
            <p:ph type="title"/>
          </p:nvPr>
        </p:nvSpPr>
        <p:spPr>
          <a:xfrm>
            <a:off x="766950" y="527400"/>
            <a:ext cx="10658100" cy="763500"/>
          </a:xfrm>
          <a:prstGeom prst="rect">
            <a:avLst/>
          </a:prstGeom>
        </p:spPr>
        <p:txBody>
          <a:bodyPr anchorCtr="0" anchor="t" bIns="121900" lIns="121900" spcFirstLastPara="1" rIns="121900" wrap="square" tIns="121900">
            <a:normAutofit/>
          </a:bodyPr>
          <a:lstStyle>
            <a:lvl1pPr lvl="0" rtl="0" algn="ctr">
              <a:spcBef>
                <a:spcPts val="0"/>
              </a:spcBef>
              <a:spcAft>
                <a:spcPts val="0"/>
              </a:spcAft>
              <a:buSzPts val="4000"/>
              <a:buNone/>
              <a:defRPr>
                <a:solidFill>
                  <a:schemeClr val="accent6"/>
                </a:solidFill>
              </a:defRPr>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p:txBody>
      </p:sp>
      <p:sp>
        <p:nvSpPr>
          <p:cNvPr id="133" name="Google Shape;133;p9"/>
          <p:cNvSpPr txBox="1"/>
          <p:nvPr>
            <p:ph idx="1" type="body"/>
          </p:nvPr>
        </p:nvSpPr>
        <p:spPr>
          <a:xfrm>
            <a:off x="1046400" y="3451357"/>
            <a:ext cx="2923500" cy="2423100"/>
          </a:xfrm>
          <a:prstGeom prst="rect">
            <a:avLst/>
          </a:prstGeom>
        </p:spPr>
        <p:txBody>
          <a:bodyPr anchorCtr="0" anchor="t" bIns="121900" lIns="121900" spcFirstLastPara="1" rIns="121900" wrap="square" tIns="121900">
            <a:normAutofit/>
          </a:bodyPr>
          <a:lstStyle>
            <a:lvl1pPr indent="-349250" lvl="0" marL="457200" rtl="0" algn="ctr">
              <a:spcBef>
                <a:spcPts val="0"/>
              </a:spcBef>
              <a:spcAft>
                <a:spcPts val="0"/>
              </a:spcAft>
              <a:buSzPts val="1900"/>
              <a:buChar char="●"/>
              <a:defRPr/>
            </a:lvl1pPr>
            <a:lvl2pPr indent="-330200" lvl="1" marL="914400" rtl="0" algn="ctr">
              <a:spcBef>
                <a:spcPts val="0"/>
              </a:spcBef>
              <a:spcAft>
                <a:spcPts val="0"/>
              </a:spcAft>
              <a:buSzPts val="1600"/>
              <a:buChar char="○"/>
              <a:defRPr sz="1600"/>
            </a:lvl2pPr>
            <a:lvl3pPr indent="-330200" lvl="2" marL="1371600" rtl="0" algn="ctr">
              <a:spcBef>
                <a:spcPts val="0"/>
              </a:spcBef>
              <a:spcAft>
                <a:spcPts val="0"/>
              </a:spcAft>
              <a:buSzPts val="1600"/>
              <a:buChar char="■"/>
              <a:defRPr sz="1600"/>
            </a:lvl3pPr>
            <a:lvl4pPr indent="-330200" lvl="3" marL="1828800" rtl="0" algn="ctr">
              <a:spcBef>
                <a:spcPts val="0"/>
              </a:spcBef>
              <a:spcAft>
                <a:spcPts val="0"/>
              </a:spcAft>
              <a:buSzPts val="1600"/>
              <a:buChar char="●"/>
              <a:defRPr sz="1600"/>
            </a:lvl4pPr>
            <a:lvl5pPr indent="-330200" lvl="4" marL="2286000" rtl="0" algn="ctr">
              <a:spcBef>
                <a:spcPts val="0"/>
              </a:spcBef>
              <a:spcAft>
                <a:spcPts val="0"/>
              </a:spcAft>
              <a:buSzPts val="1600"/>
              <a:buChar char="○"/>
              <a:defRPr sz="1600"/>
            </a:lvl5pPr>
            <a:lvl6pPr indent="-330200" lvl="5" marL="2743200" rtl="0" algn="ctr">
              <a:spcBef>
                <a:spcPts val="0"/>
              </a:spcBef>
              <a:spcAft>
                <a:spcPts val="0"/>
              </a:spcAft>
              <a:buSzPts val="1600"/>
              <a:buChar char="■"/>
              <a:defRPr sz="1600"/>
            </a:lvl6pPr>
            <a:lvl7pPr indent="-330200" lvl="6" marL="3200400" rtl="0" algn="ctr">
              <a:spcBef>
                <a:spcPts val="0"/>
              </a:spcBef>
              <a:spcAft>
                <a:spcPts val="0"/>
              </a:spcAft>
              <a:buSzPts val="1600"/>
              <a:buChar char="●"/>
              <a:defRPr sz="1600"/>
            </a:lvl7pPr>
            <a:lvl8pPr indent="-330200" lvl="7" marL="3657600" rtl="0" algn="ctr">
              <a:spcBef>
                <a:spcPts val="0"/>
              </a:spcBef>
              <a:spcAft>
                <a:spcPts val="0"/>
              </a:spcAft>
              <a:buSzPts val="1600"/>
              <a:buChar char="○"/>
              <a:defRPr sz="1600"/>
            </a:lvl8pPr>
            <a:lvl9pPr indent="-330200" lvl="8" marL="4114800" rtl="0" algn="ctr">
              <a:spcBef>
                <a:spcPts val="0"/>
              </a:spcBef>
              <a:spcAft>
                <a:spcPts val="0"/>
              </a:spcAft>
              <a:buSzPts val="1600"/>
              <a:buChar char="■"/>
              <a:defRPr sz="1600"/>
            </a:lvl9pPr>
          </a:lstStyle>
          <a:p/>
        </p:txBody>
      </p:sp>
      <p:sp>
        <p:nvSpPr>
          <p:cNvPr id="134" name="Google Shape;134;p9"/>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35" name="Google Shape;135;p9"/>
          <p:cNvSpPr txBox="1"/>
          <p:nvPr>
            <p:ph idx="2" type="subTitle"/>
          </p:nvPr>
        </p:nvSpPr>
        <p:spPr>
          <a:xfrm>
            <a:off x="1046400" y="2816325"/>
            <a:ext cx="2923500" cy="634800"/>
          </a:xfrm>
          <a:prstGeom prst="rect">
            <a:avLst/>
          </a:prstGeom>
        </p:spPr>
        <p:txBody>
          <a:bodyPr anchorCtr="0" anchor="t" bIns="121900" lIns="121900" spcFirstLastPara="1" rIns="121900" wrap="square" tIns="121900">
            <a:normAutofit/>
          </a:bodyPr>
          <a:lstStyle>
            <a:lvl1pPr lvl="0" rtl="0" algn="ctr">
              <a:lnSpc>
                <a:spcPct val="100000"/>
              </a:lnSpc>
              <a:spcBef>
                <a:spcPts val="0"/>
              </a:spcBef>
              <a:spcAft>
                <a:spcPts val="0"/>
              </a:spcAft>
              <a:buSzPts val="2800"/>
              <a:buNone/>
              <a:defRPr b="1" sz="244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36" name="Google Shape;136;p9"/>
          <p:cNvSpPr txBox="1"/>
          <p:nvPr>
            <p:ph idx="3" type="body"/>
          </p:nvPr>
        </p:nvSpPr>
        <p:spPr>
          <a:xfrm>
            <a:off x="4671600" y="3451370"/>
            <a:ext cx="2848800" cy="2423100"/>
          </a:xfrm>
          <a:prstGeom prst="rect">
            <a:avLst/>
          </a:prstGeom>
        </p:spPr>
        <p:txBody>
          <a:bodyPr anchorCtr="0" anchor="t" bIns="121900" lIns="121900" spcFirstLastPara="1" rIns="121900" wrap="square" tIns="121900">
            <a:normAutofit/>
          </a:bodyPr>
          <a:lstStyle>
            <a:lvl1pPr indent="-349250" lvl="0" marL="457200" rtl="0" algn="ctr">
              <a:spcBef>
                <a:spcPts val="0"/>
              </a:spcBef>
              <a:spcAft>
                <a:spcPts val="0"/>
              </a:spcAft>
              <a:buSzPts val="1900"/>
              <a:buChar char="●"/>
              <a:defRPr/>
            </a:lvl1pPr>
            <a:lvl2pPr indent="-330200" lvl="1" marL="914400" rtl="0" algn="ctr">
              <a:spcBef>
                <a:spcPts val="0"/>
              </a:spcBef>
              <a:spcAft>
                <a:spcPts val="0"/>
              </a:spcAft>
              <a:buSzPts val="1600"/>
              <a:buChar char="○"/>
              <a:defRPr sz="1600"/>
            </a:lvl2pPr>
            <a:lvl3pPr indent="-330200" lvl="2" marL="1371600" rtl="0" algn="ctr">
              <a:spcBef>
                <a:spcPts val="0"/>
              </a:spcBef>
              <a:spcAft>
                <a:spcPts val="0"/>
              </a:spcAft>
              <a:buSzPts val="1600"/>
              <a:buChar char="■"/>
              <a:defRPr sz="1600"/>
            </a:lvl3pPr>
            <a:lvl4pPr indent="-330200" lvl="3" marL="1828800" rtl="0" algn="ctr">
              <a:spcBef>
                <a:spcPts val="0"/>
              </a:spcBef>
              <a:spcAft>
                <a:spcPts val="0"/>
              </a:spcAft>
              <a:buSzPts val="1600"/>
              <a:buChar char="●"/>
              <a:defRPr sz="1600"/>
            </a:lvl4pPr>
            <a:lvl5pPr indent="-330200" lvl="4" marL="2286000" rtl="0" algn="ctr">
              <a:spcBef>
                <a:spcPts val="0"/>
              </a:spcBef>
              <a:spcAft>
                <a:spcPts val="0"/>
              </a:spcAft>
              <a:buSzPts val="1600"/>
              <a:buChar char="○"/>
              <a:defRPr sz="1600"/>
            </a:lvl5pPr>
            <a:lvl6pPr indent="-330200" lvl="5" marL="2743200" rtl="0" algn="ctr">
              <a:spcBef>
                <a:spcPts val="0"/>
              </a:spcBef>
              <a:spcAft>
                <a:spcPts val="0"/>
              </a:spcAft>
              <a:buSzPts val="1600"/>
              <a:buChar char="■"/>
              <a:defRPr sz="1600"/>
            </a:lvl6pPr>
            <a:lvl7pPr indent="-330200" lvl="6" marL="3200400" rtl="0" algn="ctr">
              <a:spcBef>
                <a:spcPts val="0"/>
              </a:spcBef>
              <a:spcAft>
                <a:spcPts val="0"/>
              </a:spcAft>
              <a:buSzPts val="1600"/>
              <a:buChar char="●"/>
              <a:defRPr sz="1600"/>
            </a:lvl7pPr>
            <a:lvl8pPr indent="-330200" lvl="7" marL="3657600" rtl="0" algn="ctr">
              <a:spcBef>
                <a:spcPts val="0"/>
              </a:spcBef>
              <a:spcAft>
                <a:spcPts val="0"/>
              </a:spcAft>
              <a:buSzPts val="1600"/>
              <a:buChar char="○"/>
              <a:defRPr sz="1600"/>
            </a:lvl8pPr>
            <a:lvl9pPr indent="-330200" lvl="8" marL="4114800" rtl="0" algn="ctr">
              <a:spcBef>
                <a:spcPts val="0"/>
              </a:spcBef>
              <a:spcAft>
                <a:spcPts val="0"/>
              </a:spcAft>
              <a:buSzPts val="1600"/>
              <a:buChar char="■"/>
              <a:defRPr sz="1600"/>
            </a:lvl9pPr>
          </a:lstStyle>
          <a:p/>
        </p:txBody>
      </p:sp>
      <p:sp>
        <p:nvSpPr>
          <p:cNvPr id="137" name="Google Shape;137;p9"/>
          <p:cNvSpPr txBox="1"/>
          <p:nvPr>
            <p:ph idx="4" type="subTitle"/>
          </p:nvPr>
        </p:nvSpPr>
        <p:spPr>
          <a:xfrm>
            <a:off x="4671600" y="2816325"/>
            <a:ext cx="2848800" cy="634800"/>
          </a:xfrm>
          <a:prstGeom prst="rect">
            <a:avLst/>
          </a:prstGeom>
        </p:spPr>
        <p:txBody>
          <a:bodyPr anchorCtr="0" anchor="t" bIns="121900" lIns="121900" spcFirstLastPara="1" rIns="121900" wrap="square" tIns="121900">
            <a:normAutofit/>
          </a:bodyPr>
          <a:lstStyle>
            <a:lvl1pPr lvl="0" rtl="0" algn="ctr">
              <a:lnSpc>
                <a:spcPct val="100000"/>
              </a:lnSpc>
              <a:spcBef>
                <a:spcPts val="0"/>
              </a:spcBef>
              <a:spcAft>
                <a:spcPts val="0"/>
              </a:spcAft>
              <a:buSzPts val="2800"/>
              <a:buNone/>
              <a:defRPr b="1" sz="244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38" name="Google Shape;138;p9"/>
          <p:cNvSpPr txBox="1"/>
          <p:nvPr>
            <p:ph idx="5" type="body"/>
          </p:nvPr>
        </p:nvSpPr>
        <p:spPr>
          <a:xfrm>
            <a:off x="8259450" y="3451357"/>
            <a:ext cx="2848800" cy="2423100"/>
          </a:xfrm>
          <a:prstGeom prst="rect">
            <a:avLst/>
          </a:prstGeom>
        </p:spPr>
        <p:txBody>
          <a:bodyPr anchorCtr="0" anchor="t" bIns="121900" lIns="121900" spcFirstLastPara="1" rIns="121900" wrap="square" tIns="121900">
            <a:normAutofit/>
          </a:bodyPr>
          <a:lstStyle>
            <a:lvl1pPr indent="-349250" lvl="0" marL="457200" rtl="0" algn="ctr">
              <a:spcBef>
                <a:spcPts val="0"/>
              </a:spcBef>
              <a:spcAft>
                <a:spcPts val="0"/>
              </a:spcAft>
              <a:buSzPts val="1900"/>
              <a:buChar char="●"/>
              <a:defRPr/>
            </a:lvl1pPr>
            <a:lvl2pPr indent="-330200" lvl="1" marL="914400" rtl="0" algn="ctr">
              <a:spcBef>
                <a:spcPts val="0"/>
              </a:spcBef>
              <a:spcAft>
                <a:spcPts val="0"/>
              </a:spcAft>
              <a:buSzPts val="1600"/>
              <a:buChar char="○"/>
              <a:defRPr sz="1600"/>
            </a:lvl2pPr>
            <a:lvl3pPr indent="-330200" lvl="2" marL="1371600" rtl="0" algn="ctr">
              <a:spcBef>
                <a:spcPts val="0"/>
              </a:spcBef>
              <a:spcAft>
                <a:spcPts val="0"/>
              </a:spcAft>
              <a:buSzPts val="1600"/>
              <a:buChar char="■"/>
              <a:defRPr sz="1600"/>
            </a:lvl3pPr>
            <a:lvl4pPr indent="-330200" lvl="3" marL="1828800" rtl="0" algn="ctr">
              <a:spcBef>
                <a:spcPts val="0"/>
              </a:spcBef>
              <a:spcAft>
                <a:spcPts val="0"/>
              </a:spcAft>
              <a:buSzPts val="1600"/>
              <a:buChar char="●"/>
              <a:defRPr sz="1600"/>
            </a:lvl4pPr>
            <a:lvl5pPr indent="-330200" lvl="4" marL="2286000" rtl="0" algn="ctr">
              <a:spcBef>
                <a:spcPts val="0"/>
              </a:spcBef>
              <a:spcAft>
                <a:spcPts val="0"/>
              </a:spcAft>
              <a:buSzPts val="1600"/>
              <a:buChar char="○"/>
              <a:defRPr sz="1600"/>
            </a:lvl5pPr>
            <a:lvl6pPr indent="-330200" lvl="5" marL="2743200" rtl="0" algn="ctr">
              <a:spcBef>
                <a:spcPts val="0"/>
              </a:spcBef>
              <a:spcAft>
                <a:spcPts val="0"/>
              </a:spcAft>
              <a:buSzPts val="1600"/>
              <a:buChar char="■"/>
              <a:defRPr sz="1600"/>
            </a:lvl6pPr>
            <a:lvl7pPr indent="-330200" lvl="6" marL="3200400" rtl="0" algn="ctr">
              <a:spcBef>
                <a:spcPts val="0"/>
              </a:spcBef>
              <a:spcAft>
                <a:spcPts val="0"/>
              </a:spcAft>
              <a:buSzPts val="1600"/>
              <a:buChar char="●"/>
              <a:defRPr sz="1600"/>
            </a:lvl7pPr>
            <a:lvl8pPr indent="-330200" lvl="7" marL="3657600" rtl="0" algn="ctr">
              <a:spcBef>
                <a:spcPts val="0"/>
              </a:spcBef>
              <a:spcAft>
                <a:spcPts val="0"/>
              </a:spcAft>
              <a:buSzPts val="1600"/>
              <a:buChar char="○"/>
              <a:defRPr sz="1600"/>
            </a:lvl8pPr>
            <a:lvl9pPr indent="-330200" lvl="8" marL="4114800" rtl="0" algn="ctr">
              <a:spcBef>
                <a:spcPts val="0"/>
              </a:spcBef>
              <a:spcAft>
                <a:spcPts val="0"/>
              </a:spcAft>
              <a:buSzPts val="1600"/>
              <a:buChar char="■"/>
              <a:defRPr sz="1600"/>
            </a:lvl9pPr>
          </a:lstStyle>
          <a:p/>
        </p:txBody>
      </p:sp>
      <p:sp>
        <p:nvSpPr>
          <p:cNvPr id="139" name="Google Shape;139;p9"/>
          <p:cNvSpPr txBox="1"/>
          <p:nvPr>
            <p:ph idx="6" type="subTitle"/>
          </p:nvPr>
        </p:nvSpPr>
        <p:spPr>
          <a:xfrm>
            <a:off x="8259450" y="2816325"/>
            <a:ext cx="2848800" cy="634800"/>
          </a:xfrm>
          <a:prstGeom prst="rect">
            <a:avLst/>
          </a:prstGeom>
        </p:spPr>
        <p:txBody>
          <a:bodyPr anchorCtr="0" anchor="t" bIns="121900" lIns="121900" spcFirstLastPara="1" rIns="121900" wrap="square" tIns="121900">
            <a:normAutofit/>
          </a:bodyPr>
          <a:lstStyle>
            <a:lvl1pPr lvl="0" rtl="0" algn="ctr">
              <a:lnSpc>
                <a:spcPct val="100000"/>
              </a:lnSpc>
              <a:spcBef>
                <a:spcPts val="0"/>
              </a:spcBef>
              <a:spcAft>
                <a:spcPts val="0"/>
              </a:spcAft>
              <a:buSzPts val="2800"/>
              <a:buNone/>
              <a:defRPr b="1" sz="244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40" name="Google Shape;140;p9"/>
          <p:cNvSpPr/>
          <p:nvPr/>
        </p:nvSpPr>
        <p:spPr>
          <a:xfrm rot="5400000">
            <a:off x="-462658" y="6119355"/>
            <a:ext cx="1131345" cy="114589"/>
          </a:xfrm>
          <a:custGeom>
            <a:rect b="b" l="l" r="r" t="t"/>
            <a:pathLst>
              <a:path extrusionOk="0" h="87640" w="919793">
                <a:moveTo>
                  <a:pt x="657321" y="73442"/>
                </a:moveTo>
                <a:cubicBezTo>
                  <a:pt x="659149" y="73404"/>
                  <a:pt x="660912" y="74128"/>
                  <a:pt x="662179" y="75442"/>
                </a:cubicBezTo>
                <a:cubicBezTo>
                  <a:pt x="663493" y="76709"/>
                  <a:pt x="664217" y="78471"/>
                  <a:pt x="664179" y="80300"/>
                </a:cubicBezTo>
                <a:cubicBezTo>
                  <a:pt x="664198" y="82148"/>
                  <a:pt x="663474" y="83939"/>
                  <a:pt x="662179" y="85253"/>
                </a:cubicBezTo>
                <a:cubicBezTo>
                  <a:pt x="660912" y="86568"/>
                  <a:pt x="659149" y="87291"/>
                  <a:pt x="657321" y="87253"/>
                </a:cubicBezTo>
                <a:cubicBezTo>
                  <a:pt x="655492" y="87291"/>
                  <a:pt x="653730" y="86568"/>
                  <a:pt x="652463" y="85253"/>
                </a:cubicBezTo>
                <a:cubicBezTo>
                  <a:pt x="651168" y="83939"/>
                  <a:pt x="650444" y="82148"/>
                  <a:pt x="650463" y="80300"/>
                </a:cubicBezTo>
                <a:cubicBezTo>
                  <a:pt x="650425" y="78471"/>
                  <a:pt x="651149" y="76709"/>
                  <a:pt x="652463" y="75442"/>
                </a:cubicBezTo>
                <a:cubicBezTo>
                  <a:pt x="653730" y="74128"/>
                  <a:pt x="655492" y="73404"/>
                  <a:pt x="657321" y="73442"/>
                </a:cubicBezTo>
                <a:close/>
                <a:moveTo>
                  <a:pt x="783051" y="31056"/>
                </a:moveTo>
                <a:cubicBezTo>
                  <a:pt x="776688" y="30989"/>
                  <a:pt x="770602" y="33618"/>
                  <a:pt x="766287" y="38295"/>
                </a:cubicBezTo>
                <a:cubicBezTo>
                  <a:pt x="761677" y="42876"/>
                  <a:pt x="759134" y="49134"/>
                  <a:pt x="759238" y="55630"/>
                </a:cubicBezTo>
                <a:cubicBezTo>
                  <a:pt x="759229" y="59935"/>
                  <a:pt x="760343" y="64174"/>
                  <a:pt x="762477" y="67917"/>
                </a:cubicBezTo>
                <a:cubicBezTo>
                  <a:pt x="764468" y="71632"/>
                  <a:pt x="767468" y="74709"/>
                  <a:pt x="771144" y="76776"/>
                </a:cubicBezTo>
                <a:cubicBezTo>
                  <a:pt x="774783" y="78804"/>
                  <a:pt x="778888" y="79852"/>
                  <a:pt x="783051" y="79824"/>
                </a:cubicBezTo>
                <a:cubicBezTo>
                  <a:pt x="787213" y="79843"/>
                  <a:pt x="791319" y="78795"/>
                  <a:pt x="794957" y="76776"/>
                </a:cubicBezTo>
                <a:cubicBezTo>
                  <a:pt x="798586" y="74652"/>
                  <a:pt x="801587" y="71594"/>
                  <a:pt x="803625" y="67917"/>
                </a:cubicBezTo>
                <a:cubicBezTo>
                  <a:pt x="805730" y="64165"/>
                  <a:pt x="806816" y="59926"/>
                  <a:pt x="806768" y="55630"/>
                </a:cubicBezTo>
                <a:cubicBezTo>
                  <a:pt x="806873" y="49134"/>
                  <a:pt x="804330" y="42876"/>
                  <a:pt x="799719" y="38295"/>
                </a:cubicBezTo>
                <a:cubicBezTo>
                  <a:pt x="795452" y="33608"/>
                  <a:pt x="789385" y="30979"/>
                  <a:pt x="783051" y="31056"/>
                </a:cubicBezTo>
                <a:close/>
                <a:moveTo>
                  <a:pt x="124778" y="30960"/>
                </a:moveTo>
                <a:cubicBezTo>
                  <a:pt x="120558" y="30922"/>
                  <a:pt x="116405" y="32046"/>
                  <a:pt x="112776" y="34198"/>
                </a:cubicBezTo>
                <a:cubicBezTo>
                  <a:pt x="109090" y="36332"/>
                  <a:pt x="106061" y="39428"/>
                  <a:pt x="104013" y="43152"/>
                </a:cubicBezTo>
                <a:cubicBezTo>
                  <a:pt x="101851" y="46886"/>
                  <a:pt x="100708" y="51124"/>
                  <a:pt x="100680" y="55439"/>
                </a:cubicBezTo>
                <a:cubicBezTo>
                  <a:pt x="100708" y="59754"/>
                  <a:pt x="101851" y="63993"/>
                  <a:pt x="104013" y="67726"/>
                </a:cubicBezTo>
                <a:cubicBezTo>
                  <a:pt x="106099" y="71489"/>
                  <a:pt x="109157" y="74613"/>
                  <a:pt x="112872" y="76775"/>
                </a:cubicBezTo>
                <a:cubicBezTo>
                  <a:pt x="116462" y="78956"/>
                  <a:pt x="120577" y="80109"/>
                  <a:pt x="124778" y="80109"/>
                </a:cubicBezTo>
                <a:cubicBezTo>
                  <a:pt x="129017" y="80080"/>
                  <a:pt x="133188" y="78966"/>
                  <a:pt x="136875" y="76870"/>
                </a:cubicBezTo>
                <a:cubicBezTo>
                  <a:pt x="140580" y="74822"/>
                  <a:pt x="143638" y="71784"/>
                  <a:pt x="145733" y="68107"/>
                </a:cubicBezTo>
                <a:cubicBezTo>
                  <a:pt x="147857" y="64297"/>
                  <a:pt x="148943" y="59992"/>
                  <a:pt x="148876" y="55630"/>
                </a:cubicBezTo>
                <a:cubicBezTo>
                  <a:pt x="149019" y="49057"/>
                  <a:pt x="146514" y="42714"/>
                  <a:pt x="141923" y="38008"/>
                </a:cubicBezTo>
                <a:cubicBezTo>
                  <a:pt x="137513" y="33484"/>
                  <a:pt x="131474" y="30950"/>
                  <a:pt x="125159" y="30960"/>
                </a:cubicBezTo>
                <a:close/>
                <a:moveTo>
                  <a:pt x="202407" y="30865"/>
                </a:moveTo>
                <a:cubicBezTo>
                  <a:pt x="196739" y="30751"/>
                  <a:pt x="191243" y="32836"/>
                  <a:pt x="187072" y="36675"/>
                </a:cubicBezTo>
                <a:cubicBezTo>
                  <a:pt x="183538" y="40104"/>
                  <a:pt x="181061" y="44467"/>
                  <a:pt x="179928" y="49248"/>
                </a:cubicBezTo>
                <a:lnTo>
                  <a:pt x="225267" y="49248"/>
                </a:lnTo>
                <a:cubicBezTo>
                  <a:pt x="224486" y="45619"/>
                  <a:pt x="222923" y="42209"/>
                  <a:pt x="220695" y="39247"/>
                </a:cubicBezTo>
                <a:cubicBezTo>
                  <a:pt x="218580" y="36618"/>
                  <a:pt x="215875" y="34522"/>
                  <a:pt x="212789" y="33151"/>
                </a:cubicBezTo>
                <a:cubicBezTo>
                  <a:pt x="209541" y="31636"/>
                  <a:pt x="205988" y="30865"/>
                  <a:pt x="202407" y="30865"/>
                </a:cubicBezTo>
                <a:close/>
                <a:moveTo>
                  <a:pt x="599885" y="30675"/>
                </a:moveTo>
                <a:cubicBezTo>
                  <a:pt x="595665" y="30637"/>
                  <a:pt x="591512" y="31761"/>
                  <a:pt x="587883" y="33914"/>
                </a:cubicBezTo>
                <a:cubicBezTo>
                  <a:pt x="584197" y="36047"/>
                  <a:pt x="581168" y="39143"/>
                  <a:pt x="579120" y="42867"/>
                </a:cubicBezTo>
                <a:cubicBezTo>
                  <a:pt x="576958" y="46601"/>
                  <a:pt x="575815" y="50839"/>
                  <a:pt x="575787" y="55154"/>
                </a:cubicBezTo>
                <a:cubicBezTo>
                  <a:pt x="575815" y="59469"/>
                  <a:pt x="576958" y="63708"/>
                  <a:pt x="579120" y="67442"/>
                </a:cubicBezTo>
                <a:cubicBezTo>
                  <a:pt x="581206" y="71204"/>
                  <a:pt x="584264" y="74328"/>
                  <a:pt x="587979" y="76490"/>
                </a:cubicBezTo>
                <a:cubicBezTo>
                  <a:pt x="591569" y="78672"/>
                  <a:pt x="595684" y="79824"/>
                  <a:pt x="599885" y="79824"/>
                </a:cubicBezTo>
                <a:cubicBezTo>
                  <a:pt x="604124" y="79796"/>
                  <a:pt x="608295" y="78681"/>
                  <a:pt x="611982" y="76586"/>
                </a:cubicBezTo>
                <a:cubicBezTo>
                  <a:pt x="615658" y="74509"/>
                  <a:pt x="618725" y="71480"/>
                  <a:pt x="620840" y="67823"/>
                </a:cubicBezTo>
                <a:cubicBezTo>
                  <a:pt x="622964" y="64013"/>
                  <a:pt x="624050" y="59707"/>
                  <a:pt x="623983" y="55345"/>
                </a:cubicBezTo>
                <a:cubicBezTo>
                  <a:pt x="624126" y="48773"/>
                  <a:pt x="621621" y="42429"/>
                  <a:pt x="617030" y="37724"/>
                </a:cubicBezTo>
                <a:cubicBezTo>
                  <a:pt x="612486" y="33209"/>
                  <a:pt x="606286" y="30770"/>
                  <a:pt x="599885" y="30961"/>
                </a:cubicBezTo>
                <a:close/>
                <a:moveTo>
                  <a:pt x="429673" y="30675"/>
                </a:moveTo>
                <a:cubicBezTo>
                  <a:pt x="425425" y="30627"/>
                  <a:pt x="421234" y="31751"/>
                  <a:pt x="417576" y="33913"/>
                </a:cubicBezTo>
                <a:cubicBezTo>
                  <a:pt x="413890" y="36047"/>
                  <a:pt x="410861" y="39142"/>
                  <a:pt x="408813" y="42867"/>
                </a:cubicBezTo>
                <a:cubicBezTo>
                  <a:pt x="406680" y="46610"/>
                  <a:pt x="405565" y="50848"/>
                  <a:pt x="405575" y="55154"/>
                </a:cubicBezTo>
                <a:cubicBezTo>
                  <a:pt x="405565" y="59459"/>
                  <a:pt x="406680" y="63698"/>
                  <a:pt x="408813" y="67441"/>
                </a:cubicBezTo>
                <a:cubicBezTo>
                  <a:pt x="410899" y="71203"/>
                  <a:pt x="413957" y="74328"/>
                  <a:pt x="417672" y="76490"/>
                </a:cubicBezTo>
                <a:cubicBezTo>
                  <a:pt x="421262" y="78671"/>
                  <a:pt x="425377" y="79823"/>
                  <a:pt x="429578" y="79823"/>
                </a:cubicBezTo>
                <a:cubicBezTo>
                  <a:pt x="433855" y="79785"/>
                  <a:pt x="438046" y="78671"/>
                  <a:pt x="441770" y="76585"/>
                </a:cubicBezTo>
                <a:cubicBezTo>
                  <a:pt x="445446" y="74528"/>
                  <a:pt x="448476" y="71499"/>
                  <a:pt x="450533" y="67822"/>
                </a:cubicBezTo>
                <a:cubicBezTo>
                  <a:pt x="452667" y="64012"/>
                  <a:pt x="453743" y="59707"/>
                  <a:pt x="453676" y="55344"/>
                </a:cubicBezTo>
                <a:cubicBezTo>
                  <a:pt x="453819" y="48772"/>
                  <a:pt x="451314" y="42428"/>
                  <a:pt x="446723" y="37723"/>
                </a:cubicBezTo>
                <a:cubicBezTo>
                  <a:pt x="442122" y="33122"/>
                  <a:pt x="435798" y="30665"/>
                  <a:pt x="429292" y="30960"/>
                </a:cubicBezTo>
                <a:close/>
                <a:moveTo>
                  <a:pt x="71723" y="24959"/>
                </a:moveTo>
                <a:lnTo>
                  <a:pt x="79819" y="24959"/>
                </a:lnTo>
                <a:lnTo>
                  <a:pt x="79819" y="85729"/>
                </a:lnTo>
                <a:lnTo>
                  <a:pt x="72009" y="85729"/>
                </a:lnTo>
                <a:close/>
                <a:moveTo>
                  <a:pt x="546544" y="24674"/>
                </a:moveTo>
                <a:lnTo>
                  <a:pt x="554355" y="24674"/>
                </a:lnTo>
                <a:lnTo>
                  <a:pt x="554355" y="85443"/>
                </a:lnTo>
                <a:lnTo>
                  <a:pt x="546544" y="85443"/>
                </a:lnTo>
                <a:close/>
                <a:moveTo>
                  <a:pt x="202311" y="23626"/>
                </a:moveTo>
                <a:cubicBezTo>
                  <a:pt x="211979" y="23283"/>
                  <a:pt x="221209" y="27655"/>
                  <a:pt x="227076" y="35342"/>
                </a:cubicBezTo>
                <a:cubicBezTo>
                  <a:pt x="231639" y="41285"/>
                  <a:pt x="234030" y="48620"/>
                  <a:pt x="233839" y="56106"/>
                </a:cubicBezTo>
                <a:lnTo>
                  <a:pt x="179166" y="56106"/>
                </a:lnTo>
                <a:cubicBezTo>
                  <a:pt x="179080" y="62545"/>
                  <a:pt x="181509" y="68765"/>
                  <a:pt x="185929" y="73442"/>
                </a:cubicBezTo>
                <a:cubicBezTo>
                  <a:pt x="190100" y="77937"/>
                  <a:pt x="195987" y="80433"/>
                  <a:pt x="202121" y="80300"/>
                </a:cubicBezTo>
                <a:cubicBezTo>
                  <a:pt x="205179" y="80290"/>
                  <a:pt x="208207" y="79738"/>
                  <a:pt x="211074" y="78680"/>
                </a:cubicBezTo>
                <a:cubicBezTo>
                  <a:pt x="213799" y="77661"/>
                  <a:pt x="216332" y="76213"/>
                  <a:pt x="218599" y="74394"/>
                </a:cubicBezTo>
                <a:cubicBezTo>
                  <a:pt x="221238" y="71784"/>
                  <a:pt x="223486" y="68793"/>
                  <a:pt x="225267" y="65536"/>
                </a:cubicBezTo>
                <a:lnTo>
                  <a:pt x="231839" y="69060"/>
                </a:lnTo>
                <a:cubicBezTo>
                  <a:pt x="229953" y="72880"/>
                  <a:pt x="227410" y="76328"/>
                  <a:pt x="224314" y="79252"/>
                </a:cubicBezTo>
                <a:cubicBezTo>
                  <a:pt x="221542" y="81824"/>
                  <a:pt x="218314" y="83862"/>
                  <a:pt x="214789" y="85253"/>
                </a:cubicBezTo>
                <a:cubicBezTo>
                  <a:pt x="210941" y="86643"/>
                  <a:pt x="206874" y="87320"/>
                  <a:pt x="202788" y="87253"/>
                </a:cubicBezTo>
                <a:cubicBezTo>
                  <a:pt x="193987" y="87834"/>
                  <a:pt x="185405" y="84319"/>
                  <a:pt x="179547" y="77728"/>
                </a:cubicBezTo>
                <a:cubicBezTo>
                  <a:pt x="174108" y="71699"/>
                  <a:pt x="171117" y="63850"/>
                  <a:pt x="171165" y="55725"/>
                </a:cubicBezTo>
                <a:cubicBezTo>
                  <a:pt x="171098" y="48267"/>
                  <a:pt x="173584" y="41000"/>
                  <a:pt x="178213" y="35151"/>
                </a:cubicBezTo>
                <a:cubicBezTo>
                  <a:pt x="183842" y="27560"/>
                  <a:pt x="192863" y="23245"/>
                  <a:pt x="202311" y="23626"/>
                </a:cubicBezTo>
                <a:close/>
                <a:moveTo>
                  <a:pt x="783051" y="23436"/>
                </a:moveTo>
                <a:cubicBezTo>
                  <a:pt x="791909" y="23207"/>
                  <a:pt x="800415" y="26903"/>
                  <a:pt x="806292" y="33532"/>
                </a:cubicBezTo>
                <a:cubicBezTo>
                  <a:pt x="811816" y="39514"/>
                  <a:pt x="814817" y="47391"/>
                  <a:pt x="814674" y="55535"/>
                </a:cubicBezTo>
                <a:cubicBezTo>
                  <a:pt x="814760" y="63812"/>
                  <a:pt x="811578" y="71785"/>
                  <a:pt x="805816" y="77728"/>
                </a:cubicBezTo>
                <a:cubicBezTo>
                  <a:pt x="799977" y="84062"/>
                  <a:pt x="791662" y="87539"/>
                  <a:pt x="783051" y="87253"/>
                </a:cubicBezTo>
                <a:cubicBezTo>
                  <a:pt x="774412" y="87558"/>
                  <a:pt x="766058" y="84081"/>
                  <a:pt x="760191" y="77728"/>
                </a:cubicBezTo>
                <a:cubicBezTo>
                  <a:pt x="754428" y="71785"/>
                  <a:pt x="751247" y="63812"/>
                  <a:pt x="751333" y="55535"/>
                </a:cubicBezTo>
                <a:cubicBezTo>
                  <a:pt x="751237" y="47429"/>
                  <a:pt x="754228" y="39600"/>
                  <a:pt x="759715" y="33627"/>
                </a:cubicBezTo>
                <a:cubicBezTo>
                  <a:pt x="765620" y="26969"/>
                  <a:pt x="774154" y="23236"/>
                  <a:pt x="783051" y="23436"/>
                </a:cubicBezTo>
                <a:close/>
                <a:moveTo>
                  <a:pt x="711804" y="23436"/>
                </a:moveTo>
                <a:cubicBezTo>
                  <a:pt x="715747" y="23407"/>
                  <a:pt x="719671" y="24017"/>
                  <a:pt x="723424" y="25246"/>
                </a:cubicBezTo>
                <a:cubicBezTo>
                  <a:pt x="726853" y="26322"/>
                  <a:pt x="730072" y="27960"/>
                  <a:pt x="732949" y="30103"/>
                </a:cubicBezTo>
                <a:cubicBezTo>
                  <a:pt x="735540" y="32170"/>
                  <a:pt x="737712" y="34732"/>
                  <a:pt x="739331" y="37628"/>
                </a:cubicBezTo>
                <a:lnTo>
                  <a:pt x="733139" y="41438"/>
                </a:lnTo>
                <a:cubicBezTo>
                  <a:pt x="728063" y="34466"/>
                  <a:pt x="719852" y="30475"/>
                  <a:pt x="711232" y="30770"/>
                </a:cubicBezTo>
                <a:cubicBezTo>
                  <a:pt x="704364" y="30570"/>
                  <a:pt x="697697" y="33142"/>
                  <a:pt x="692754" y="37914"/>
                </a:cubicBezTo>
                <a:cubicBezTo>
                  <a:pt x="687991" y="42410"/>
                  <a:pt x="685334" y="48696"/>
                  <a:pt x="685419" y="55249"/>
                </a:cubicBezTo>
                <a:cubicBezTo>
                  <a:pt x="685400" y="59640"/>
                  <a:pt x="686591" y="63955"/>
                  <a:pt x="688848" y="67727"/>
                </a:cubicBezTo>
                <a:cubicBezTo>
                  <a:pt x="691039" y="71756"/>
                  <a:pt x="694344" y="75061"/>
                  <a:pt x="698373" y="77252"/>
                </a:cubicBezTo>
                <a:cubicBezTo>
                  <a:pt x="702412" y="79414"/>
                  <a:pt x="706936" y="80529"/>
                  <a:pt x="711518" y="80491"/>
                </a:cubicBezTo>
                <a:cubicBezTo>
                  <a:pt x="720100" y="80624"/>
                  <a:pt x="728234" y="76661"/>
                  <a:pt x="733425" y="69823"/>
                </a:cubicBezTo>
                <a:lnTo>
                  <a:pt x="739616" y="73823"/>
                </a:lnTo>
                <a:cubicBezTo>
                  <a:pt x="736683" y="78205"/>
                  <a:pt x="732644" y="81719"/>
                  <a:pt x="727901" y="84015"/>
                </a:cubicBezTo>
                <a:cubicBezTo>
                  <a:pt x="722662" y="86482"/>
                  <a:pt x="716928" y="87720"/>
                  <a:pt x="711137" y="87634"/>
                </a:cubicBezTo>
                <a:cubicBezTo>
                  <a:pt x="702240" y="87806"/>
                  <a:pt x="693649" y="84367"/>
                  <a:pt x="687324" y="78109"/>
                </a:cubicBezTo>
                <a:cubicBezTo>
                  <a:pt x="681114" y="72375"/>
                  <a:pt x="677647" y="64270"/>
                  <a:pt x="677799" y="55821"/>
                </a:cubicBezTo>
                <a:cubicBezTo>
                  <a:pt x="677790" y="50058"/>
                  <a:pt x="679342" y="44400"/>
                  <a:pt x="682276" y="39438"/>
                </a:cubicBezTo>
                <a:cubicBezTo>
                  <a:pt x="685162" y="34437"/>
                  <a:pt x="689382" y="30351"/>
                  <a:pt x="694468" y="27627"/>
                </a:cubicBezTo>
                <a:cubicBezTo>
                  <a:pt x="699802" y="24808"/>
                  <a:pt x="705765" y="23369"/>
                  <a:pt x="711804" y="23436"/>
                </a:cubicBezTo>
                <a:close/>
                <a:moveTo>
                  <a:pt x="262414" y="23245"/>
                </a:moveTo>
                <a:cubicBezTo>
                  <a:pt x="268786" y="23798"/>
                  <a:pt x="274692" y="26807"/>
                  <a:pt x="278892" y="31627"/>
                </a:cubicBezTo>
                <a:lnTo>
                  <a:pt x="273939" y="36771"/>
                </a:lnTo>
                <a:cubicBezTo>
                  <a:pt x="270777" y="33246"/>
                  <a:pt x="266376" y="31094"/>
                  <a:pt x="261652" y="30770"/>
                </a:cubicBezTo>
                <a:cubicBezTo>
                  <a:pt x="259223" y="30732"/>
                  <a:pt x="256871" y="31618"/>
                  <a:pt x="255080" y="33246"/>
                </a:cubicBezTo>
                <a:cubicBezTo>
                  <a:pt x="253394" y="34704"/>
                  <a:pt x="252422" y="36828"/>
                  <a:pt x="252413" y="39056"/>
                </a:cubicBezTo>
                <a:cubicBezTo>
                  <a:pt x="252499" y="41152"/>
                  <a:pt x="253261" y="43162"/>
                  <a:pt x="254604" y="44772"/>
                </a:cubicBezTo>
                <a:cubicBezTo>
                  <a:pt x="257385" y="47439"/>
                  <a:pt x="260604" y="49601"/>
                  <a:pt x="264129" y="51153"/>
                </a:cubicBezTo>
                <a:cubicBezTo>
                  <a:pt x="268643" y="53201"/>
                  <a:pt x="272701" y="56154"/>
                  <a:pt x="276035" y="59821"/>
                </a:cubicBezTo>
                <a:cubicBezTo>
                  <a:pt x="278016" y="62602"/>
                  <a:pt x="279073" y="65936"/>
                  <a:pt x="279083" y="69346"/>
                </a:cubicBezTo>
                <a:cubicBezTo>
                  <a:pt x="279130" y="74109"/>
                  <a:pt x="277235" y="78681"/>
                  <a:pt x="273844" y="82014"/>
                </a:cubicBezTo>
                <a:cubicBezTo>
                  <a:pt x="270339" y="85434"/>
                  <a:pt x="265595" y="87291"/>
                  <a:pt x="260699" y="87158"/>
                </a:cubicBezTo>
                <a:cubicBezTo>
                  <a:pt x="257204" y="87158"/>
                  <a:pt x="253756" y="86377"/>
                  <a:pt x="250603" y="84872"/>
                </a:cubicBezTo>
                <a:cubicBezTo>
                  <a:pt x="247526" y="83405"/>
                  <a:pt x="244821" y="81262"/>
                  <a:pt x="242697" y="78585"/>
                </a:cubicBezTo>
                <a:lnTo>
                  <a:pt x="247650" y="72966"/>
                </a:lnTo>
                <a:cubicBezTo>
                  <a:pt x="250651" y="76995"/>
                  <a:pt x="255299" y="79471"/>
                  <a:pt x="260319" y="79728"/>
                </a:cubicBezTo>
                <a:cubicBezTo>
                  <a:pt x="263262" y="79814"/>
                  <a:pt x="266129" y="78757"/>
                  <a:pt x="268320" y="76776"/>
                </a:cubicBezTo>
                <a:cubicBezTo>
                  <a:pt x="270406" y="74985"/>
                  <a:pt x="271625" y="72385"/>
                  <a:pt x="271653" y="69632"/>
                </a:cubicBezTo>
                <a:cubicBezTo>
                  <a:pt x="271634" y="67441"/>
                  <a:pt x="270863" y="65317"/>
                  <a:pt x="269463" y="63631"/>
                </a:cubicBezTo>
                <a:cubicBezTo>
                  <a:pt x="266653" y="60983"/>
                  <a:pt x="263433" y="58802"/>
                  <a:pt x="259938" y="57154"/>
                </a:cubicBezTo>
                <a:cubicBezTo>
                  <a:pt x="255623" y="55259"/>
                  <a:pt x="251784" y="52430"/>
                  <a:pt x="248698" y="48867"/>
                </a:cubicBezTo>
                <a:cubicBezTo>
                  <a:pt x="246698" y="46105"/>
                  <a:pt x="245660" y="42752"/>
                  <a:pt x="245745" y="39342"/>
                </a:cubicBezTo>
                <a:cubicBezTo>
                  <a:pt x="245631" y="34999"/>
                  <a:pt x="247355" y="30808"/>
                  <a:pt x="250508" y="27817"/>
                </a:cubicBezTo>
                <a:cubicBezTo>
                  <a:pt x="253699" y="24760"/>
                  <a:pt x="257994" y="23112"/>
                  <a:pt x="262414" y="23245"/>
                </a:cubicBezTo>
                <a:close/>
                <a:moveTo>
                  <a:pt x="19813" y="23245"/>
                </a:moveTo>
                <a:cubicBezTo>
                  <a:pt x="26146" y="23845"/>
                  <a:pt x="32005" y="26836"/>
                  <a:pt x="36196" y="31627"/>
                </a:cubicBezTo>
                <a:lnTo>
                  <a:pt x="31147" y="36771"/>
                </a:lnTo>
                <a:cubicBezTo>
                  <a:pt x="28023" y="33256"/>
                  <a:pt x="23651" y="31104"/>
                  <a:pt x="18955" y="30770"/>
                </a:cubicBezTo>
                <a:cubicBezTo>
                  <a:pt x="16526" y="30732"/>
                  <a:pt x="14174" y="31618"/>
                  <a:pt x="12383" y="33247"/>
                </a:cubicBezTo>
                <a:cubicBezTo>
                  <a:pt x="10697" y="34704"/>
                  <a:pt x="9725" y="36828"/>
                  <a:pt x="9716" y="39057"/>
                </a:cubicBezTo>
                <a:cubicBezTo>
                  <a:pt x="9802" y="41152"/>
                  <a:pt x="10564" y="43162"/>
                  <a:pt x="11907" y="44772"/>
                </a:cubicBezTo>
                <a:cubicBezTo>
                  <a:pt x="14688" y="47439"/>
                  <a:pt x="17907" y="49601"/>
                  <a:pt x="21432" y="51154"/>
                </a:cubicBezTo>
                <a:cubicBezTo>
                  <a:pt x="25928" y="53201"/>
                  <a:pt x="29947" y="56145"/>
                  <a:pt x="33243" y="59821"/>
                </a:cubicBezTo>
                <a:cubicBezTo>
                  <a:pt x="35291" y="62574"/>
                  <a:pt x="36396" y="65917"/>
                  <a:pt x="36386" y="69346"/>
                </a:cubicBezTo>
                <a:cubicBezTo>
                  <a:pt x="36443" y="74128"/>
                  <a:pt x="34510" y="78710"/>
                  <a:pt x="31052" y="82015"/>
                </a:cubicBezTo>
                <a:cubicBezTo>
                  <a:pt x="27594" y="85453"/>
                  <a:pt x="22880" y="87311"/>
                  <a:pt x="18003" y="87158"/>
                </a:cubicBezTo>
                <a:cubicBezTo>
                  <a:pt x="14507" y="87158"/>
                  <a:pt x="11059" y="86377"/>
                  <a:pt x="7906" y="84872"/>
                </a:cubicBezTo>
                <a:cubicBezTo>
                  <a:pt x="4820" y="83405"/>
                  <a:pt x="2124" y="81262"/>
                  <a:pt x="0" y="78586"/>
                </a:cubicBezTo>
                <a:lnTo>
                  <a:pt x="4954" y="72966"/>
                </a:lnTo>
                <a:cubicBezTo>
                  <a:pt x="7954" y="76995"/>
                  <a:pt x="12602" y="79472"/>
                  <a:pt x="17622" y="79729"/>
                </a:cubicBezTo>
                <a:cubicBezTo>
                  <a:pt x="20574" y="79814"/>
                  <a:pt x="23432" y="78757"/>
                  <a:pt x="25623" y="76776"/>
                </a:cubicBezTo>
                <a:cubicBezTo>
                  <a:pt x="27718" y="74985"/>
                  <a:pt x="28928" y="72385"/>
                  <a:pt x="28956" y="69632"/>
                </a:cubicBezTo>
                <a:cubicBezTo>
                  <a:pt x="28937" y="67441"/>
                  <a:pt x="28166" y="65317"/>
                  <a:pt x="26766" y="63631"/>
                </a:cubicBezTo>
                <a:cubicBezTo>
                  <a:pt x="23956" y="60974"/>
                  <a:pt x="20746" y="58793"/>
                  <a:pt x="17241" y="57154"/>
                </a:cubicBezTo>
                <a:cubicBezTo>
                  <a:pt x="12973" y="55230"/>
                  <a:pt x="9163" y="52401"/>
                  <a:pt x="6097" y="48868"/>
                </a:cubicBezTo>
                <a:cubicBezTo>
                  <a:pt x="4096" y="46105"/>
                  <a:pt x="3058" y="42753"/>
                  <a:pt x="3144" y="39343"/>
                </a:cubicBezTo>
                <a:cubicBezTo>
                  <a:pt x="2991" y="34990"/>
                  <a:pt x="4725" y="30789"/>
                  <a:pt x="7906" y="27817"/>
                </a:cubicBezTo>
                <a:cubicBezTo>
                  <a:pt x="11088" y="24741"/>
                  <a:pt x="15383" y="23083"/>
                  <a:pt x="19813" y="23245"/>
                </a:cubicBezTo>
                <a:close/>
                <a:moveTo>
                  <a:pt x="857726" y="23150"/>
                </a:moveTo>
                <a:cubicBezTo>
                  <a:pt x="860612" y="23141"/>
                  <a:pt x="863460" y="23722"/>
                  <a:pt x="866108" y="24865"/>
                </a:cubicBezTo>
                <a:cubicBezTo>
                  <a:pt x="868594" y="25865"/>
                  <a:pt x="870813" y="27427"/>
                  <a:pt x="872585" y="29437"/>
                </a:cubicBezTo>
                <a:cubicBezTo>
                  <a:pt x="874576" y="31885"/>
                  <a:pt x="876071" y="34695"/>
                  <a:pt x="876966" y="37724"/>
                </a:cubicBezTo>
                <a:cubicBezTo>
                  <a:pt x="879157" y="33352"/>
                  <a:pt x="882443" y="29608"/>
                  <a:pt x="886491" y="26865"/>
                </a:cubicBezTo>
                <a:cubicBezTo>
                  <a:pt x="890235" y="24436"/>
                  <a:pt x="894607" y="23141"/>
                  <a:pt x="899065" y="23150"/>
                </a:cubicBezTo>
                <a:cubicBezTo>
                  <a:pt x="903008" y="23065"/>
                  <a:pt x="906894" y="24160"/>
                  <a:pt x="910209" y="26294"/>
                </a:cubicBezTo>
                <a:cubicBezTo>
                  <a:pt x="913438" y="28446"/>
                  <a:pt x="915933" y="31542"/>
                  <a:pt x="917352" y="35152"/>
                </a:cubicBezTo>
                <a:cubicBezTo>
                  <a:pt x="919219" y="40667"/>
                  <a:pt x="920029" y="46486"/>
                  <a:pt x="919734" y="52297"/>
                </a:cubicBezTo>
                <a:lnTo>
                  <a:pt x="919734" y="85444"/>
                </a:lnTo>
                <a:lnTo>
                  <a:pt x="911733" y="85444"/>
                </a:lnTo>
                <a:lnTo>
                  <a:pt x="911733" y="52297"/>
                </a:lnTo>
                <a:cubicBezTo>
                  <a:pt x="911990" y="47772"/>
                  <a:pt x="911504" y="43239"/>
                  <a:pt x="910304" y="38867"/>
                </a:cubicBezTo>
                <a:cubicBezTo>
                  <a:pt x="909428" y="36419"/>
                  <a:pt x="907751" y="34333"/>
                  <a:pt x="905541" y="32961"/>
                </a:cubicBezTo>
                <a:cubicBezTo>
                  <a:pt x="903170" y="31418"/>
                  <a:pt x="900369" y="30646"/>
                  <a:pt x="897541" y="30770"/>
                </a:cubicBezTo>
                <a:cubicBezTo>
                  <a:pt x="893807" y="30713"/>
                  <a:pt x="890159" y="31885"/>
                  <a:pt x="887158" y="34104"/>
                </a:cubicBezTo>
                <a:cubicBezTo>
                  <a:pt x="884034" y="36304"/>
                  <a:pt x="881643" y="39390"/>
                  <a:pt x="880300" y="42962"/>
                </a:cubicBezTo>
                <a:cubicBezTo>
                  <a:pt x="878500" y="49144"/>
                  <a:pt x="877757" y="55583"/>
                  <a:pt x="878109" y="62012"/>
                </a:cubicBezTo>
                <a:lnTo>
                  <a:pt x="878109" y="85825"/>
                </a:lnTo>
                <a:lnTo>
                  <a:pt x="870394" y="85825"/>
                </a:lnTo>
                <a:lnTo>
                  <a:pt x="870394" y="54678"/>
                </a:lnTo>
                <a:cubicBezTo>
                  <a:pt x="870623" y="49687"/>
                  <a:pt x="870175" y="44686"/>
                  <a:pt x="869061" y="39819"/>
                </a:cubicBezTo>
                <a:cubicBezTo>
                  <a:pt x="868194" y="37238"/>
                  <a:pt x="866527" y="34999"/>
                  <a:pt x="864298" y="33437"/>
                </a:cubicBezTo>
                <a:cubicBezTo>
                  <a:pt x="861888" y="31875"/>
                  <a:pt x="859069" y="31075"/>
                  <a:pt x="856202" y="31151"/>
                </a:cubicBezTo>
                <a:cubicBezTo>
                  <a:pt x="852554" y="31142"/>
                  <a:pt x="848991" y="32275"/>
                  <a:pt x="846010" y="34390"/>
                </a:cubicBezTo>
                <a:cubicBezTo>
                  <a:pt x="842867" y="36552"/>
                  <a:pt x="840447" y="39600"/>
                  <a:pt x="839057" y="43153"/>
                </a:cubicBezTo>
                <a:cubicBezTo>
                  <a:pt x="837276" y="48620"/>
                  <a:pt x="836504" y="54364"/>
                  <a:pt x="836771" y="60107"/>
                </a:cubicBezTo>
                <a:lnTo>
                  <a:pt x="836771" y="85825"/>
                </a:lnTo>
                <a:lnTo>
                  <a:pt x="828960" y="85825"/>
                </a:lnTo>
                <a:lnTo>
                  <a:pt x="829056" y="24674"/>
                </a:lnTo>
                <a:lnTo>
                  <a:pt x="836866" y="24674"/>
                </a:lnTo>
                <a:lnTo>
                  <a:pt x="836866" y="35152"/>
                </a:lnTo>
                <a:cubicBezTo>
                  <a:pt x="839105" y="31828"/>
                  <a:pt x="841953" y="28951"/>
                  <a:pt x="845248" y="26675"/>
                </a:cubicBezTo>
                <a:cubicBezTo>
                  <a:pt x="849011" y="24379"/>
                  <a:pt x="853325" y="23160"/>
                  <a:pt x="857726" y="23150"/>
                </a:cubicBezTo>
                <a:close/>
                <a:moveTo>
                  <a:pt x="321373" y="23149"/>
                </a:moveTo>
                <a:cubicBezTo>
                  <a:pt x="324259" y="23140"/>
                  <a:pt x="327107" y="23721"/>
                  <a:pt x="329755" y="24864"/>
                </a:cubicBezTo>
                <a:cubicBezTo>
                  <a:pt x="332222" y="25893"/>
                  <a:pt x="334442" y="27455"/>
                  <a:pt x="336232" y="29436"/>
                </a:cubicBezTo>
                <a:cubicBezTo>
                  <a:pt x="338194" y="31903"/>
                  <a:pt x="339671" y="34713"/>
                  <a:pt x="340614" y="37723"/>
                </a:cubicBezTo>
                <a:cubicBezTo>
                  <a:pt x="342804" y="33351"/>
                  <a:pt x="346091" y="29608"/>
                  <a:pt x="350139" y="26864"/>
                </a:cubicBezTo>
                <a:cubicBezTo>
                  <a:pt x="353882" y="24435"/>
                  <a:pt x="358254" y="23140"/>
                  <a:pt x="362712" y="23149"/>
                </a:cubicBezTo>
                <a:cubicBezTo>
                  <a:pt x="366655" y="23083"/>
                  <a:pt x="370532" y="24178"/>
                  <a:pt x="373856" y="26293"/>
                </a:cubicBezTo>
                <a:cubicBezTo>
                  <a:pt x="377047" y="28493"/>
                  <a:pt x="379523" y="31570"/>
                  <a:pt x="381000" y="35151"/>
                </a:cubicBezTo>
                <a:cubicBezTo>
                  <a:pt x="382781" y="40685"/>
                  <a:pt x="383552" y="46486"/>
                  <a:pt x="383286" y="52296"/>
                </a:cubicBezTo>
                <a:lnTo>
                  <a:pt x="383286" y="85443"/>
                </a:lnTo>
                <a:lnTo>
                  <a:pt x="375380" y="85443"/>
                </a:lnTo>
                <a:lnTo>
                  <a:pt x="375380" y="52296"/>
                </a:lnTo>
                <a:cubicBezTo>
                  <a:pt x="375637" y="47772"/>
                  <a:pt x="375152" y="43238"/>
                  <a:pt x="373951" y="38866"/>
                </a:cubicBezTo>
                <a:cubicBezTo>
                  <a:pt x="373046" y="36437"/>
                  <a:pt x="371370" y="34360"/>
                  <a:pt x="369189" y="32960"/>
                </a:cubicBezTo>
                <a:cubicBezTo>
                  <a:pt x="366808" y="31436"/>
                  <a:pt x="364017" y="30674"/>
                  <a:pt x="361188" y="30769"/>
                </a:cubicBezTo>
                <a:cubicBezTo>
                  <a:pt x="357454" y="30712"/>
                  <a:pt x="353806" y="31884"/>
                  <a:pt x="350806" y="34103"/>
                </a:cubicBezTo>
                <a:cubicBezTo>
                  <a:pt x="347681" y="36303"/>
                  <a:pt x="345291" y="39390"/>
                  <a:pt x="343948" y="42961"/>
                </a:cubicBezTo>
                <a:cubicBezTo>
                  <a:pt x="342100" y="49134"/>
                  <a:pt x="341357" y="55582"/>
                  <a:pt x="341757" y="62011"/>
                </a:cubicBezTo>
                <a:lnTo>
                  <a:pt x="341757" y="85824"/>
                </a:lnTo>
                <a:lnTo>
                  <a:pt x="333946" y="85824"/>
                </a:lnTo>
                <a:lnTo>
                  <a:pt x="333946" y="54677"/>
                </a:lnTo>
                <a:cubicBezTo>
                  <a:pt x="334213" y="49677"/>
                  <a:pt x="333727" y="44676"/>
                  <a:pt x="332518" y="39818"/>
                </a:cubicBezTo>
                <a:cubicBezTo>
                  <a:pt x="331679" y="37218"/>
                  <a:pt x="330003" y="34980"/>
                  <a:pt x="327755" y="33436"/>
                </a:cubicBezTo>
                <a:cubicBezTo>
                  <a:pt x="325345" y="31874"/>
                  <a:pt x="322526" y="31074"/>
                  <a:pt x="319659" y="31150"/>
                </a:cubicBezTo>
                <a:cubicBezTo>
                  <a:pt x="316039" y="31141"/>
                  <a:pt x="312505" y="32274"/>
                  <a:pt x="309562" y="34389"/>
                </a:cubicBezTo>
                <a:cubicBezTo>
                  <a:pt x="306419" y="36551"/>
                  <a:pt x="304000" y="39599"/>
                  <a:pt x="302609" y="43152"/>
                </a:cubicBezTo>
                <a:cubicBezTo>
                  <a:pt x="300828" y="48619"/>
                  <a:pt x="300056" y="54363"/>
                  <a:pt x="300323" y="60107"/>
                </a:cubicBezTo>
                <a:lnTo>
                  <a:pt x="300323" y="85824"/>
                </a:lnTo>
                <a:lnTo>
                  <a:pt x="292512" y="85824"/>
                </a:lnTo>
                <a:lnTo>
                  <a:pt x="292703" y="24674"/>
                </a:lnTo>
                <a:lnTo>
                  <a:pt x="300514" y="24674"/>
                </a:lnTo>
                <a:lnTo>
                  <a:pt x="300514" y="35151"/>
                </a:lnTo>
                <a:cubicBezTo>
                  <a:pt x="302752" y="31827"/>
                  <a:pt x="305600" y="28950"/>
                  <a:pt x="308895" y="26674"/>
                </a:cubicBezTo>
                <a:cubicBezTo>
                  <a:pt x="312648" y="24359"/>
                  <a:pt x="316963" y="23140"/>
                  <a:pt x="321373" y="23149"/>
                </a:cubicBezTo>
                <a:close/>
                <a:moveTo>
                  <a:pt x="508635" y="22959"/>
                </a:moveTo>
                <a:cubicBezTo>
                  <a:pt x="512921" y="22883"/>
                  <a:pt x="517131" y="24073"/>
                  <a:pt x="520731" y="26388"/>
                </a:cubicBezTo>
                <a:cubicBezTo>
                  <a:pt x="524237" y="28703"/>
                  <a:pt x="526961" y="32017"/>
                  <a:pt x="528542" y="35913"/>
                </a:cubicBezTo>
                <a:cubicBezTo>
                  <a:pt x="530475" y="41809"/>
                  <a:pt x="531314" y="48000"/>
                  <a:pt x="531018" y="54201"/>
                </a:cubicBezTo>
                <a:lnTo>
                  <a:pt x="531018" y="85443"/>
                </a:lnTo>
                <a:lnTo>
                  <a:pt x="523208" y="85443"/>
                </a:lnTo>
                <a:lnTo>
                  <a:pt x="523208" y="56868"/>
                </a:lnTo>
                <a:cubicBezTo>
                  <a:pt x="523379" y="52182"/>
                  <a:pt x="523094" y="47495"/>
                  <a:pt x="522351" y="42866"/>
                </a:cubicBezTo>
                <a:cubicBezTo>
                  <a:pt x="521789" y="39171"/>
                  <a:pt x="519931" y="35799"/>
                  <a:pt x="517112" y="33341"/>
                </a:cubicBezTo>
                <a:cubicBezTo>
                  <a:pt x="514216" y="31217"/>
                  <a:pt x="510692" y="30150"/>
                  <a:pt x="507111" y="30293"/>
                </a:cubicBezTo>
                <a:cubicBezTo>
                  <a:pt x="502415" y="30255"/>
                  <a:pt x="497872" y="31951"/>
                  <a:pt x="494347" y="35056"/>
                </a:cubicBezTo>
                <a:cubicBezTo>
                  <a:pt x="490709" y="37989"/>
                  <a:pt x="488127" y="42038"/>
                  <a:pt x="487013" y="46581"/>
                </a:cubicBezTo>
                <a:cubicBezTo>
                  <a:pt x="486060" y="52048"/>
                  <a:pt x="485670" y="57601"/>
                  <a:pt x="485870" y="63154"/>
                </a:cubicBezTo>
                <a:lnTo>
                  <a:pt x="485870" y="85443"/>
                </a:lnTo>
                <a:lnTo>
                  <a:pt x="478059" y="85443"/>
                </a:lnTo>
                <a:lnTo>
                  <a:pt x="478059" y="24673"/>
                </a:lnTo>
                <a:lnTo>
                  <a:pt x="485870" y="24673"/>
                </a:lnTo>
                <a:lnTo>
                  <a:pt x="485870" y="35532"/>
                </a:lnTo>
                <a:cubicBezTo>
                  <a:pt x="488623" y="31665"/>
                  <a:pt x="492166" y="28417"/>
                  <a:pt x="496252" y="26007"/>
                </a:cubicBezTo>
                <a:cubicBezTo>
                  <a:pt x="500062" y="23988"/>
                  <a:pt x="504320" y="22940"/>
                  <a:pt x="508635" y="22959"/>
                </a:cubicBezTo>
                <a:close/>
                <a:moveTo>
                  <a:pt x="599218" y="22769"/>
                </a:moveTo>
                <a:cubicBezTo>
                  <a:pt x="603914" y="22712"/>
                  <a:pt x="608553" y="23788"/>
                  <a:pt x="612744" y="25913"/>
                </a:cubicBezTo>
                <a:cubicBezTo>
                  <a:pt x="616954" y="28227"/>
                  <a:pt x="620573" y="31485"/>
                  <a:pt x="623316" y="35438"/>
                </a:cubicBezTo>
                <a:lnTo>
                  <a:pt x="623316" y="24674"/>
                </a:lnTo>
                <a:lnTo>
                  <a:pt x="631127" y="24674"/>
                </a:lnTo>
                <a:lnTo>
                  <a:pt x="631127" y="85444"/>
                </a:lnTo>
                <a:lnTo>
                  <a:pt x="623412" y="85444"/>
                </a:lnTo>
                <a:lnTo>
                  <a:pt x="623412" y="74966"/>
                </a:lnTo>
                <a:cubicBezTo>
                  <a:pt x="620449" y="78700"/>
                  <a:pt x="616716" y="81758"/>
                  <a:pt x="612458" y="83920"/>
                </a:cubicBezTo>
                <a:cubicBezTo>
                  <a:pt x="608295" y="86015"/>
                  <a:pt x="603685" y="87063"/>
                  <a:pt x="599028" y="86968"/>
                </a:cubicBezTo>
                <a:cubicBezTo>
                  <a:pt x="590684" y="87015"/>
                  <a:pt x="582702" y="83558"/>
                  <a:pt x="577025" y="77443"/>
                </a:cubicBezTo>
                <a:cubicBezTo>
                  <a:pt x="570862" y="71480"/>
                  <a:pt x="567414" y="63251"/>
                  <a:pt x="567500" y="54678"/>
                </a:cubicBezTo>
                <a:cubicBezTo>
                  <a:pt x="567424" y="46220"/>
                  <a:pt x="570872" y="38105"/>
                  <a:pt x="577025" y="32294"/>
                </a:cubicBezTo>
                <a:cubicBezTo>
                  <a:pt x="582740" y="26122"/>
                  <a:pt x="590808" y="22655"/>
                  <a:pt x="599218" y="22769"/>
                </a:cubicBezTo>
                <a:close/>
                <a:moveTo>
                  <a:pt x="428911" y="22769"/>
                </a:moveTo>
                <a:cubicBezTo>
                  <a:pt x="433607" y="22712"/>
                  <a:pt x="438246" y="23788"/>
                  <a:pt x="442437" y="25912"/>
                </a:cubicBezTo>
                <a:cubicBezTo>
                  <a:pt x="446647" y="28227"/>
                  <a:pt x="450266" y="31484"/>
                  <a:pt x="453009" y="35437"/>
                </a:cubicBezTo>
                <a:lnTo>
                  <a:pt x="453009" y="24674"/>
                </a:lnTo>
                <a:lnTo>
                  <a:pt x="460820" y="24674"/>
                </a:lnTo>
                <a:lnTo>
                  <a:pt x="460820" y="85443"/>
                </a:lnTo>
                <a:lnTo>
                  <a:pt x="453105" y="85443"/>
                </a:lnTo>
                <a:lnTo>
                  <a:pt x="453105" y="74966"/>
                </a:lnTo>
                <a:cubicBezTo>
                  <a:pt x="450162" y="78719"/>
                  <a:pt x="446418" y="81786"/>
                  <a:pt x="442151" y="83919"/>
                </a:cubicBezTo>
                <a:cubicBezTo>
                  <a:pt x="437988" y="86015"/>
                  <a:pt x="433378" y="87063"/>
                  <a:pt x="428721" y="86967"/>
                </a:cubicBezTo>
                <a:cubicBezTo>
                  <a:pt x="420377" y="87015"/>
                  <a:pt x="412395" y="83557"/>
                  <a:pt x="406718" y="77442"/>
                </a:cubicBezTo>
                <a:cubicBezTo>
                  <a:pt x="400555" y="71480"/>
                  <a:pt x="397107" y="63250"/>
                  <a:pt x="397193" y="54677"/>
                </a:cubicBezTo>
                <a:cubicBezTo>
                  <a:pt x="397155" y="46229"/>
                  <a:pt x="400603" y="38132"/>
                  <a:pt x="406718" y="32294"/>
                </a:cubicBezTo>
                <a:cubicBezTo>
                  <a:pt x="412452" y="26141"/>
                  <a:pt x="420501" y="22683"/>
                  <a:pt x="428911" y="22769"/>
                </a:cubicBezTo>
                <a:close/>
                <a:moveTo>
                  <a:pt x="48863" y="1529"/>
                </a:moveTo>
                <a:lnTo>
                  <a:pt x="56674" y="1529"/>
                </a:lnTo>
                <a:lnTo>
                  <a:pt x="56674" y="85730"/>
                </a:lnTo>
                <a:lnTo>
                  <a:pt x="48863" y="85730"/>
                </a:lnTo>
                <a:close/>
                <a:moveTo>
                  <a:pt x="148209" y="1147"/>
                </a:moveTo>
                <a:lnTo>
                  <a:pt x="156020" y="1528"/>
                </a:lnTo>
                <a:lnTo>
                  <a:pt x="156020" y="85729"/>
                </a:lnTo>
                <a:lnTo>
                  <a:pt x="148305" y="85729"/>
                </a:lnTo>
                <a:lnTo>
                  <a:pt x="148305" y="75251"/>
                </a:lnTo>
                <a:cubicBezTo>
                  <a:pt x="145342" y="78985"/>
                  <a:pt x="141609" y="82042"/>
                  <a:pt x="137351" y="84205"/>
                </a:cubicBezTo>
                <a:cubicBezTo>
                  <a:pt x="133188" y="86300"/>
                  <a:pt x="128578" y="87348"/>
                  <a:pt x="123921" y="87253"/>
                </a:cubicBezTo>
                <a:cubicBezTo>
                  <a:pt x="115577" y="87300"/>
                  <a:pt x="107595" y="83843"/>
                  <a:pt x="101918" y="77728"/>
                </a:cubicBezTo>
                <a:cubicBezTo>
                  <a:pt x="95755" y="71765"/>
                  <a:pt x="92307" y="63535"/>
                  <a:pt x="92393" y="54963"/>
                </a:cubicBezTo>
                <a:cubicBezTo>
                  <a:pt x="92355" y="46514"/>
                  <a:pt x="95803" y="38418"/>
                  <a:pt x="101918" y="32579"/>
                </a:cubicBezTo>
                <a:cubicBezTo>
                  <a:pt x="107633" y="26407"/>
                  <a:pt x="115701" y="22940"/>
                  <a:pt x="124111" y="23054"/>
                </a:cubicBezTo>
                <a:cubicBezTo>
                  <a:pt x="128807" y="22997"/>
                  <a:pt x="133446" y="24073"/>
                  <a:pt x="137637" y="26197"/>
                </a:cubicBezTo>
                <a:cubicBezTo>
                  <a:pt x="141847" y="28512"/>
                  <a:pt x="145466" y="31769"/>
                  <a:pt x="148209" y="35722"/>
                </a:cubicBezTo>
                <a:close/>
                <a:moveTo>
                  <a:pt x="550450" y="4"/>
                </a:moveTo>
                <a:cubicBezTo>
                  <a:pt x="552183" y="-63"/>
                  <a:pt x="553850" y="633"/>
                  <a:pt x="555022" y="1909"/>
                </a:cubicBezTo>
                <a:cubicBezTo>
                  <a:pt x="556260" y="3109"/>
                  <a:pt x="556946" y="4757"/>
                  <a:pt x="556927" y="6481"/>
                </a:cubicBezTo>
                <a:cubicBezTo>
                  <a:pt x="556927" y="8167"/>
                  <a:pt x="556241" y="9786"/>
                  <a:pt x="555022" y="10958"/>
                </a:cubicBezTo>
                <a:cubicBezTo>
                  <a:pt x="553822" y="12196"/>
                  <a:pt x="552174" y="12882"/>
                  <a:pt x="550450" y="12863"/>
                </a:cubicBezTo>
                <a:cubicBezTo>
                  <a:pt x="548764" y="12863"/>
                  <a:pt x="547144" y="12177"/>
                  <a:pt x="545973" y="10958"/>
                </a:cubicBezTo>
                <a:cubicBezTo>
                  <a:pt x="544754" y="9786"/>
                  <a:pt x="544068" y="8167"/>
                  <a:pt x="544068" y="6481"/>
                </a:cubicBezTo>
                <a:cubicBezTo>
                  <a:pt x="544049" y="4757"/>
                  <a:pt x="544735" y="3109"/>
                  <a:pt x="545973" y="1909"/>
                </a:cubicBezTo>
                <a:cubicBezTo>
                  <a:pt x="547116" y="652"/>
                  <a:pt x="548754" y="-44"/>
                  <a:pt x="550450" y="4"/>
                </a:cubicBezTo>
                <a:close/>
                <a:moveTo>
                  <a:pt x="75628" y="4"/>
                </a:moveTo>
                <a:cubicBezTo>
                  <a:pt x="77362" y="-63"/>
                  <a:pt x="79029" y="633"/>
                  <a:pt x="80200" y="1909"/>
                </a:cubicBezTo>
                <a:cubicBezTo>
                  <a:pt x="81439" y="3109"/>
                  <a:pt x="82124" y="4757"/>
                  <a:pt x="82105" y="6481"/>
                </a:cubicBezTo>
                <a:cubicBezTo>
                  <a:pt x="82105" y="8167"/>
                  <a:pt x="81420" y="9786"/>
                  <a:pt x="80200" y="10958"/>
                </a:cubicBezTo>
                <a:cubicBezTo>
                  <a:pt x="79000" y="12196"/>
                  <a:pt x="77352" y="12882"/>
                  <a:pt x="75628" y="12863"/>
                </a:cubicBezTo>
                <a:cubicBezTo>
                  <a:pt x="73942" y="12863"/>
                  <a:pt x="72323" y="12177"/>
                  <a:pt x="71152" y="10958"/>
                </a:cubicBezTo>
                <a:cubicBezTo>
                  <a:pt x="69932" y="9786"/>
                  <a:pt x="69247" y="8167"/>
                  <a:pt x="69247" y="6481"/>
                </a:cubicBezTo>
                <a:cubicBezTo>
                  <a:pt x="69228" y="4757"/>
                  <a:pt x="69913" y="3109"/>
                  <a:pt x="71152" y="1909"/>
                </a:cubicBezTo>
                <a:cubicBezTo>
                  <a:pt x="72295" y="652"/>
                  <a:pt x="73933" y="-44"/>
                  <a:pt x="75628" y="4"/>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TITLE_AND_TWO_COLUMNS_1_2">
    <p:spTree>
      <p:nvGrpSpPr>
        <p:cNvPr id="141" name="Shape 141"/>
        <p:cNvGrpSpPr/>
        <p:nvPr/>
      </p:nvGrpSpPr>
      <p:grpSpPr>
        <a:xfrm>
          <a:off x="0" y="0"/>
          <a:ext cx="0" cy="0"/>
          <a:chOff x="0" y="0"/>
          <a:chExt cx="0" cy="0"/>
        </a:xfrm>
      </p:grpSpPr>
      <p:grpSp>
        <p:nvGrpSpPr>
          <p:cNvPr id="142" name="Google Shape;142;p10"/>
          <p:cNvGrpSpPr/>
          <p:nvPr/>
        </p:nvGrpSpPr>
        <p:grpSpPr>
          <a:xfrm flipH="1">
            <a:off x="9394774" y="0"/>
            <a:ext cx="2825449" cy="5744340"/>
            <a:chOff x="2429900" y="42589"/>
            <a:chExt cx="825817" cy="1634422"/>
          </a:xfrm>
        </p:grpSpPr>
        <p:sp>
          <p:nvSpPr>
            <p:cNvPr id="143" name="Google Shape;143;p10"/>
            <p:cNvSpPr/>
            <p:nvPr/>
          </p:nvSpPr>
          <p:spPr>
            <a:xfrm>
              <a:off x="2438166" y="42589"/>
              <a:ext cx="817551" cy="1634422"/>
            </a:xfrm>
            <a:custGeom>
              <a:rect b="b" l="l" r="r" t="t"/>
              <a:pathLst>
                <a:path extrusionOk="0" h="1634422" w="817551">
                  <a:moveTo>
                    <a:pt x="485597" y="721"/>
                  </a:moveTo>
                  <a:lnTo>
                    <a:pt x="812665" y="0"/>
                  </a:lnTo>
                  <a:cubicBezTo>
                    <a:pt x="812665" y="0"/>
                    <a:pt x="859393" y="627589"/>
                    <a:pt x="663848" y="1041348"/>
                  </a:cubicBezTo>
                  <a:cubicBezTo>
                    <a:pt x="490042" y="1409108"/>
                    <a:pt x="11056" y="1634423"/>
                    <a:pt x="11056" y="1634423"/>
                  </a:cubicBezTo>
                  <a:lnTo>
                    <a:pt x="0" y="1287430"/>
                  </a:lnTo>
                  <a:cubicBezTo>
                    <a:pt x="0" y="1287430"/>
                    <a:pt x="275434" y="1125246"/>
                    <a:pt x="395619" y="860373"/>
                  </a:cubicBezTo>
                  <a:cubicBezTo>
                    <a:pt x="587367" y="437801"/>
                    <a:pt x="485597" y="721"/>
                    <a:pt x="485597" y="721"/>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44" name="Google Shape;144;p10"/>
            <p:cNvSpPr/>
            <p:nvPr/>
          </p:nvSpPr>
          <p:spPr>
            <a:xfrm>
              <a:off x="2429900" y="42589"/>
              <a:ext cx="360580" cy="1059641"/>
            </a:xfrm>
            <a:custGeom>
              <a:rect b="b" l="l" r="r" t="t"/>
              <a:pathLst>
                <a:path extrusionOk="0" h="1059641" w="360580">
                  <a:moveTo>
                    <a:pt x="8197" y="1059642"/>
                  </a:moveTo>
                  <a:lnTo>
                    <a:pt x="0" y="2392"/>
                  </a:lnTo>
                  <a:lnTo>
                    <a:pt x="314944" y="0"/>
                  </a:lnTo>
                  <a:cubicBezTo>
                    <a:pt x="314944" y="0"/>
                    <a:pt x="385928" y="247339"/>
                    <a:pt x="350839" y="457592"/>
                  </a:cubicBezTo>
                  <a:cubicBezTo>
                    <a:pt x="298756" y="769666"/>
                    <a:pt x="8197" y="1059642"/>
                    <a:pt x="8197" y="1059642"/>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grpSp>
        <p:nvGrpSpPr>
          <p:cNvPr id="145" name="Google Shape;145;p10"/>
          <p:cNvGrpSpPr/>
          <p:nvPr/>
        </p:nvGrpSpPr>
        <p:grpSpPr>
          <a:xfrm>
            <a:off x="128" y="2"/>
            <a:ext cx="6958526" cy="6858056"/>
            <a:chOff x="3599167" y="76925"/>
            <a:chExt cx="1918429" cy="1890730"/>
          </a:xfrm>
        </p:grpSpPr>
        <p:sp>
          <p:nvSpPr>
            <p:cNvPr id="146" name="Google Shape;146;p10"/>
            <p:cNvSpPr/>
            <p:nvPr/>
          </p:nvSpPr>
          <p:spPr>
            <a:xfrm>
              <a:off x="3602454" y="76925"/>
              <a:ext cx="1915142" cy="1885548"/>
            </a:xfrm>
            <a:custGeom>
              <a:rect b="b" l="l" r="r" t="t"/>
              <a:pathLst>
                <a:path extrusionOk="0" h="1885548" w="1915142">
                  <a:moveTo>
                    <a:pt x="3522" y="230632"/>
                  </a:moveTo>
                  <a:lnTo>
                    <a:pt x="0" y="5282"/>
                  </a:lnTo>
                  <a:lnTo>
                    <a:pt x="676049" y="0"/>
                  </a:lnTo>
                  <a:cubicBezTo>
                    <a:pt x="676049" y="0"/>
                    <a:pt x="1213033" y="227111"/>
                    <a:pt x="1531661" y="589784"/>
                  </a:cubicBezTo>
                  <a:cubicBezTo>
                    <a:pt x="1723421" y="808023"/>
                    <a:pt x="1787826" y="866190"/>
                    <a:pt x="1874982" y="1190133"/>
                  </a:cubicBezTo>
                  <a:cubicBezTo>
                    <a:pt x="1962138" y="1514072"/>
                    <a:pt x="1880285" y="1885549"/>
                    <a:pt x="1880285" y="1885549"/>
                  </a:cubicBezTo>
                  <a:lnTo>
                    <a:pt x="1424305" y="1883788"/>
                  </a:lnTo>
                  <a:cubicBezTo>
                    <a:pt x="1424305" y="1883788"/>
                    <a:pt x="1529353" y="1359576"/>
                    <a:pt x="1276386" y="966543"/>
                  </a:cubicBezTo>
                  <a:cubicBezTo>
                    <a:pt x="818665" y="255280"/>
                    <a:pt x="3522" y="230632"/>
                    <a:pt x="3522" y="230632"/>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47" name="Google Shape;147;p10"/>
            <p:cNvSpPr/>
            <p:nvPr/>
          </p:nvSpPr>
          <p:spPr>
            <a:xfrm>
              <a:off x="3599167" y="514939"/>
              <a:ext cx="1244903" cy="1452716"/>
            </a:xfrm>
            <a:custGeom>
              <a:rect b="b" l="l" r="r" t="t"/>
              <a:pathLst>
                <a:path extrusionOk="0" h="1452716" w="1244903">
                  <a:moveTo>
                    <a:pt x="0" y="547381"/>
                  </a:moveTo>
                  <a:lnTo>
                    <a:pt x="6364" y="47"/>
                  </a:lnTo>
                  <a:cubicBezTo>
                    <a:pt x="6364" y="47"/>
                    <a:pt x="410395" y="-14697"/>
                    <a:pt x="930806" y="480555"/>
                  </a:cubicBezTo>
                  <a:cubicBezTo>
                    <a:pt x="1358814" y="887877"/>
                    <a:pt x="1225145" y="1447943"/>
                    <a:pt x="1225145" y="1447943"/>
                  </a:cubicBezTo>
                  <a:lnTo>
                    <a:pt x="626913" y="1452716"/>
                  </a:lnTo>
                  <a:cubicBezTo>
                    <a:pt x="626913" y="1452716"/>
                    <a:pt x="642012" y="1082390"/>
                    <a:pt x="485269" y="856055"/>
                  </a:cubicBezTo>
                  <a:cubicBezTo>
                    <a:pt x="328562" y="629720"/>
                    <a:pt x="0" y="547381"/>
                    <a:pt x="0" y="547381"/>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48" name="Google Shape;148;p10"/>
            <p:cNvSpPr/>
            <p:nvPr/>
          </p:nvSpPr>
          <p:spPr>
            <a:xfrm>
              <a:off x="3602349" y="1304168"/>
              <a:ext cx="440642" cy="663487"/>
            </a:xfrm>
            <a:custGeom>
              <a:rect b="b" l="l" r="r" t="t"/>
              <a:pathLst>
                <a:path extrusionOk="0" h="663487" w="440642">
                  <a:moveTo>
                    <a:pt x="0" y="0"/>
                  </a:moveTo>
                  <a:lnTo>
                    <a:pt x="0" y="658715"/>
                  </a:lnTo>
                  <a:lnTo>
                    <a:pt x="423236" y="663488"/>
                  </a:lnTo>
                  <a:cubicBezTo>
                    <a:pt x="423236" y="663488"/>
                    <a:pt x="462818" y="489362"/>
                    <a:pt x="422604" y="380301"/>
                  </a:cubicBezTo>
                  <a:cubicBezTo>
                    <a:pt x="317592" y="95495"/>
                    <a:pt x="0" y="0"/>
                    <a:pt x="0" y="0"/>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sp>
        <p:nvSpPr>
          <p:cNvPr id="149" name="Google Shape;149;p10"/>
          <p:cNvSpPr/>
          <p:nvPr/>
        </p:nvSpPr>
        <p:spPr>
          <a:xfrm>
            <a:off x="726375" y="1493550"/>
            <a:ext cx="5143500" cy="592800"/>
          </a:xfrm>
          <a:prstGeom prst="roundRect">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idact Gothic"/>
              <a:ea typeface="Didact Gothic"/>
              <a:cs typeface="Didact Gothic"/>
              <a:sym typeface="Didact Gothic"/>
            </a:endParaRPr>
          </a:p>
        </p:txBody>
      </p:sp>
      <p:sp>
        <p:nvSpPr>
          <p:cNvPr id="150" name="Google Shape;150;p10"/>
          <p:cNvSpPr/>
          <p:nvPr/>
        </p:nvSpPr>
        <p:spPr>
          <a:xfrm>
            <a:off x="6280800" y="1493550"/>
            <a:ext cx="5143500" cy="592800"/>
          </a:xfrm>
          <a:prstGeom prst="roundRect">
            <a:avLst>
              <a:gd fmla="val 50000" name="adj"/>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idact Gothic"/>
              <a:ea typeface="Didact Gothic"/>
              <a:cs typeface="Didact Gothic"/>
              <a:sym typeface="Didact Gothic"/>
            </a:endParaRPr>
          </a:p>
        </p:txBody>
      </p:sp>
      <p:sp>
        <p:nvSpPr>
          <p:cNvPr id="151" name="Google Shape;151;p10"/>
          <p:cNvSpPr/>
          <p:nvPr/>
        </p:nvSpPr>
        <p:spPr>
          <a:xfrm>
            <a:off x="6300250" y="4784125"/>
            <a:ext cx="5143500" cy="1601100"/>
          </a:xfrm>
          <a:prstGeom prst="roundRect">
            <a:avLst>
              <a:gd fmla="val 12260"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idact Gothic"/>
              <a:ea typeface="Didact Gothic"/>
              <a:cs typeface="Didact Gothic"/>
              <a:sym typeface="Didact Gothic"/>
            </a:endParaRPr>
          </a:p>
        </p:txBody>
      </p:sp>
      <p:sp>
        <p:nvSpPr>
          <p:cNvPr id="152" name="Google Shape;152;p10"/>
          <p:cNvSpPr/>
          <p:nvPr/>
        </p:nvSpPr>
        <p:spPr>
          <a:xfrm>
            <a:off x="6300250" y="4070363"/>
            <a:ext cx="5143500" cy="592800"/>
          </a:xfrm>
          <a:prstGeom prst="roundRect">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idact Gothic"/>
              <a:ea typeface="Didact Gothic"/>
              <a:cs typeface="Didact Gothic"/>
              <a:sym typeface="Didact Gothic"/>
            </a:endParaRPr>
          </a:p>
        </p:txBody>
      </p:sp>
      <p:sp>
        <p:nvSpPr>
          <p:cNvPr id="153" name="Google Shape;153;p10"/>
          <p:cNvSpPr/>
          <p:nvPr/>
        </p:nvSpPr>
        <p:spPr>
          <a:xfrm>
            <a:off x="6300250" y="2218175"/>
            <a:ext cx="5143500" cy="1601100"/>
          </a:xfrm>
          <a:prstGeom prst="roundRect">
            <a:avLst>
              <a:gd fmla="val 12260"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idact Gothic"/>
              <a:ea typeface="Didact Gothic"/>
              <a:cs typeface="Didact Gothic"/>
              <a:sym typeface="Didact Gothic"/>
            </a:endParaRPr>
          </a:p>
        </p:txBody>
      </p:sp>
      <p:sp>
        <p:nvSpPr>
          <p:cNvPr id="154" name="Google Shape;154;p10"/>
          <p:cNvSpPr/>
          <p:nvPr/>
        </p:nvSpPr>
        <p:spPr>
          <a:xfrm>
            <a:off x="726375" y="2218175"/>
            <a:ext cx="5143500" cy="4167000"/>
          </a:xfrm>
          <a:prstGeom prst="roundRect">
            <a:avLst>
              <a:gd fmla="val 6512"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idact Gothic"/>
              <a:ea typeface="Didact Gothic"/>
              <a:cs typeface="Didact Gothic"/>
              <a:sym typeface="Didact Gothic"/>
            </a:endParaRPr>
          </a:p>
        </p:txBody>
      </p:sp>
      <p:sp>
        <p:nvSpPr>
          <p:cNvPr id="155" name="Google Shape;155;p10"/>
          <p:cNvSpPr txBox="1"/>
          <p:nvPr>
            <p:ph type="title"/>
          </p:nvPr>
        </p:nvSpPr>
        <p:spPr>
          <a:xfrm>
            <a:off x="850650" y="316225"/>
            <a:ext cx="10490700" cy="924300"/>
          </a:xfrm>
          <a:prstGeom prst="rect">
            <a:avLst/>
          </a:prstGeom>
        </p:spPr>
        <p:txBody>
          <a:bodyPr anchorCtr="0" anchor="t" bIns="121900" lIns="121900" spcFirstLastPara="1" rIns="121900" wrap="square" tIns="121900">
            <a:normAutofit/>
          </a:bodyPr>
          <a:lstStyle>
            <a:lvl1pPr lvl="0" rtl="0" algn="ctr">
              <a:spcBef>
                <a:spcPts val="0"/>
              </a:spcBef>
              <a:spcAft>
                <a:spcPts val="0"/>
              </a:spcAft>
              <a:buSzPts val="4000"/>
              <a:buNone/>
              <a:defRPr sz="5000">
                <a:solidFill>
                  <a:schemeClr val="accent6"/>
                </a:solidFill>
              </a:defRPr>
            </a:lvl1pPr>
            <a:lvl2pPr lvl="1" rtl="0">
              <a:spcBef>
                <a:spcPts val="0"/>
              </a:spcBef>
              <a:spcAft>
                <a:spcPts val="0"/>
              </a:spcAft>
              <a:buSzPts val="4500"/>
              <a:buNone/>
              <a:defRPr/>
            </a:lvl2pPr>
            <a:lvl3pPr lvl="2" rtl="0">
              <a:spcBef>
                <a:spcPts val="0"/>
              </a:spcBef>
              <a:spcAft>
                <a:spcPts val="0"/>
              </a:spcAft>
              <a:buSzPts val="4500"/>
              <a:buNone/>
              <a:defRPr/>
            </a:lvl3pPr>
            <a:lvl4pPr lvl="3" rtl="0">
              <a:spcBef>
                <a:spcPts val="0"/>
              </a:spcBef>
              <a:spcAft>
                <a:spcPts val="0"/>
              </a:spcAft>
              <a:buSzPts val="4500"/>
              <a:buNone/>
              <a:defRPr/>
            </a:lvl4pPr>
            <a:lvl5pPr lvl="4" rtl="0">
              <a:spcBef>
                <a:spcPts val="0"/>
              </a:spcBef>
              <a:spcAft>
                <a:spcPts val="0"/>
              </a:spcAft>
              <a:buSzPts val="4500"/>
              <a:buNone/>
              <a:defRPr/>
            </a:lvl5pPr>
            <a:lvl6pPr lvl="5" rtl="0">
              <a:spcBef>
                <a:spcPts val="0"/>
              </a:spcBef>
              <a:spcAft>
                <a:spcPts val="0"/>
              </a:spcAft>
              <a:buSzPts val="4500"/>
              <a:buNone/>
              <a:defRPr/>
            </a:lvl6pPr>
            <a:lvl7pPr lvl="6" rtl="0">
              <a:spcBef>
                <a:spcPts val="0"/>
              </a:spcBef>
              <a:spcAft>
                <a:spcPts val="0"/>
              </a:spcAft>
              <a:buSzPts val="4500"/>
              <a:buNone/>
              <a:defRPr/>
            </a:lvl7pPr>
            <a:lvl8pPr lvl="7" rtl="0">
              <a:spcBef>
                <a:spcPts val="0"/>
              </a:spcBef>
              <a:spcAft>
                <a:spcPts val="0"/>
              </a:spcAft>
              <a:buSzPts val="4500"/>
              <a:buNone/>
              <a:defRPr/>
            </a:lvl8pPr>
            <a:lvl9pPr lvl="8" rtl="0">
              <a:spcBef>
                <a:spcPts val="0"/>
              </a:spcBef>
              <a:spcAft>
                <a:spcPts val="0"/>
              </a:spcAft>
              <a:buSzPts val="4500"/>
              <a:buNone/>
              <a:defRPr/>
            </a:lvl9pPr>
          </a:lstStyle>
          <a:p/>
        </p:txBody>
      </p:sp>
      <p:sp>
        <p:nvSpPr>
          <p:cNvPr id="156" name="Google Shape;156;p10"/>
          <p:cNvSpPr txBox="1"/>
          <p:nvPr>
            <p:ph idx="1" type="body"/>
          </p:nvPr>
        </p:nvSpPr>
        <p:spPr>
          <a:xfrm>
            <a:off x="850650" y="2475900"/>
            <a:ext cx="4910400" cy="3522300"/>
          </a:xfrm>
          <a:prstGeom prst="rect">
            <a:avLst/>
          </a:prstGeom>
        </p:spPr>
        <p:txBody>
          <a:bodyPr anchorCtr="0" anchor="t" bIns="121900" lIns="121900" spcFirstLastPara="1" rIns="121900" wrap="square" tIns="121900">
            <a:normAutofit/>
          </a:bodyPr>
          <a:lstStyle>
            <a:lvl1pPr indent="-349250" lvl="0" marL="457200" rtl="0">
              <a:spcBef>
                <a:spcPts val="0"/>
              </a:spcBef>
              <a:spcAft>
                <a:spcPts val="0"/>
              </a:spcAft>
              <a:buSzPts val="1900"/>
              <a:buChar char="●"/>
              <a:defRPr sz="1900"/>
            </a:lvl1pPr>
            <a:lvl2pPr indent="-330200" lvl="1" marL="914400" rtl="0" algn="ctr">
              <a:spcBef>
                <a:spcPts val="0"/>
              </a:spcBef>
              <a:spcAft>
                <a:spcPts val="0"/>
              </a:spcAft>
              <a:buSzPts val="1600"/>
              <a:buChar char="○"/>
              <a:defRPr sz="1600"/>
            </a:lvl2pPr>
            <a:lvl3pPr indent="-330200" lvl="2" marL="1371600" rtl="0" algn="ctr">
              <a:spcBef>
                <a:spcPts val="0"/>
              </a:spcBef>
              <a:spcAft>
                <a:spcPts val="0"/>
              </a:spcAft>
              <a:buSzPts val="1600"/>
              <a:buChar char="■"/>
              <a:defRPr sz="1600"/>
            </a:lvl3pPr>
            <a:lvl4pPr indent="-330200" lvl="3" marL="1828800" rtl="0" algn="ctr">
              <a:spcBef>
                <a:spcPts val="0"/>
              </a:spcBef>
              <a:spcAft>
                <a:spcPts val="0"/>
              </a:spcAft>
              <a:buSzPts val="1600"/>
              <a:buChar char="●"/>
              <a:defRPr sz="1600"/>
            </a:lvl4pPr>
            <a:lvl5pPr indent="-330200" lvl="4" marL="2286000" rtl="0" algn="ctr">
              <a:spcBef>
                <a:spcPts val="0"/>
              </a:spcBef>
              <a:spcAft>
                <a:spcPts val="0"/>
              </a:spcAft>
              <a:buSzPts val="1600"/>
              <a:buChar char="○"/>
              <a:defRPr sz="1600"/>
            </a:lvl5pPr>
            <a:lvl6pPr indent="-330200" lvl="5" marL="2743200" rtl="0" algn="ctr">
              <a:spcBef>
                <a:spcPts val="0"/>
              </a:spcBef>
              <a:spcAft>
                <a:spcPts val="0"/>
              </a:spcAft>
              <a:buSzPts val="1600"/>
              <a:buChar char="■"/>
              <a:defRPr sz="1600"/>
            </a:lvl6pPr>
            <a:lvl7pPr indent="-330200" lvl="6" marL="3200400" rtl="0" algn="ctr">
              <a:spcBef>
                <a:spcPts val="0"/>
              </a:spcBef>
              <a:spcAft>
                <a:spcPts val="0"/>
              </a:spcAft>
              <a:buSzPts val="1600"/>
              <a:buChar char="●"/>
              <a:defRPr sz="1600"/>
            </a:lvl7pPr>
            <a:lvl8pPr indent="-330200" lvl="7" marL="3657600" rtl="0" algn="ctr">
              <a:spcBef>
                <a:spcPts val="0"/>
              </a:spcBef>
              <a:spcAft>
                <a:spcPts val="0"/>
              </a:spcAft>
              <a:buSzPts val="1600"/>
              <a:buChar char="○"/>
              <a:defRPr sz="1600"/>
            </a:lvl8pPr>
            <a:lvl9pPr indent="-330200" lvl="8" marL="4114800" rtl="0" algn="ctr">
              <a:spcBef>
                <a:spcPts val="0"/>
              </a:spcBef>
              <a:spcAft>
                <a:spcPts val="0"/>
              </a:spcAft>
              <a:buSzPts val="1600"/>
              <a:buChar char="■"/>
              <a:defRPr sz="1600"/>
            </a:lvl9pPr>
          </a:lstStyle>
          <a:p/>
        </p:txBody>
      </p:sp>
      <p:sp>
        <p:nvSpPr>
          <p:cNvPr id="157" name="Google Shape;157;p10"/>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58" name="Google Shape;158;p10"/>
          <p:cNvSpPr txBox="1"/>
          <p:nvPr>
            <p:ph idx="2" type="subTitle"/>
          </p:nvPr>
        </p:nvSpPr>
        <p:spPr>
          <a:xfrm>
            <a:off x="850650" y="1523400"/>
            <a:ext cx="4910400" cy="563100"/>
          </a:xfrm>
          <a:prstGeom prst="rect">
            <a:avLst/>
          </a:prstGeom>
        </p:spPr>
        <p:txBody>
          <a:bodyPr anchorCtr="0" anchor="t" bIns="121900" lIns="121900" spcFirstLastPara="1" rIns="121900" wrap="square" tIns="121900">
            <a:normAutofit/>
          </a:bodyPr>
          <a:lstStyle>
            <a:lvl1pPr lvl="0" rtl="0" algn="ctr">
              <a:lnSpc>
                <a:spcPct val="100000"/>
              </a:lnSpc>
              <a:spcBef>
                <a:spcPts val="0"/>
              </a:spcBef>
              <a:spcAft>
                <a:spcPts val="0"/>
              </a:spcAft>
              <a:buSzPts val="2800"/>
              <a:buNone/>
              <a:defRPr sz="3000">
                <a:solidFill>
                  <a:schemeClr val="lt2"/>
                </a:solidFill>
                <a:latin typeface="Aclonica"/>
                <a:ea typeface="Aclonica"/>
                <a:cs typeface="Aclonica"/>
                <a:sym typeface="Aclonica"/>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59" name="Google Shape;159;p10"/>
          <p:cNvSpPr txBox="1"/>
          <p:nvPr>
            <p:ph idx="3" type="body"/>
          </p:nvPr>
        </p:nvSpPr>
        <p:spPr>
          <a:xfrm>
            <a:off x="6363900" y="2323475"/>
            <a:ext cx="4977300" cy="1390500"/>
          </a:xfrm>
          <a:prstGeom prst="rect">
            <a:avLst/>
          </a:prstGeom>
        </p:spPr>
        <p:txBody>
          <a:bodyPr anchorCtr="0" anchor="t" bIns="121900" lIns="121900" spcFirstLastPara="1" rIns="121900" wrap="square" tIns="121900">
            <a:normAutofit/>
          </a:bodyPr>
          <a:lstStyle>
            <a:lvl1pPr indent="-349250" lvl="0" marL="457200" rtl="0" algn="ctr">
              <a:spcBef>
                <a:spcPts val="0"/>
              </a:spcBef>
              <a:spcAft>
                <a:spcPts val="0"/>
              </a:spcAft>
              <a:buSzPts val="1900"/>
              <a:buChar char="●"/>
              <a:defRPr sz="1900"/>
            </a:lvl1pPr>
            <a:lvl2pPr indent="-330200" lvl="1" marL="914400" rtl="0" algn="ctr">
              <a:spcBef>
                <a:spcPts val="0"/>
              </a:spcBef>
              <a:spcAft>
                <a:spcPts val="0"/>
              </a:spcAft>
              <a:buSzPts val="1600"/>
              <a:buChar char="○"/>
              <a:defRPr sz="1600"/>
            </a:lvl2pPr>
            <a:lvl3pPr indent="-330200" lvl="2" marL="1371600" rtl="0" algn="ctr">
              <a:spcBef>
                <a:spcPts val="0"/>
              </a:spcBef>
              <a:spcAft>
                <a:spcPts val="0"/>
              </a:spcAft>
              <a:buSzPts val="1600"/>
              <a:buChar char="■"/>
              <a:defRPr sz="1600"/>
            </a:lvl3pPr>
            <a:lvl4pPr indent="-330200" lvl="3" marL="1828800" rtl="0" algn="ctr">
              <a:spcBef>
                <a:spcPts val="0"/>
              </a:spcBef>
              <a:spcAft>
                <a:spcPts val="0"/>
              </a:spcAft>
              <a:buSzPts val="1600"/>
              <a:buChar char="●"/>
              <a:defRPr sz="1600"/>
            </a:lvl4pPr>
            <a:lvl5pPr indent="-330200" lvl="4" marL="2286000" rtl="0" algn="ctr">
              <a:spcBef>
                <a:spcPts val="0"/>
              </a:spcBef>
              <a:spcAft>
                <a:spcPts val="0"/>
              </a:spcAft>
              <a:buSzPts val="1600"/>
              <a:buChar char="○"/>
              <a:defRPr sz="1600"/>
            </a:lvl5pPr>
            <a:lvl6pPr indent="-330200" lvl="5" marL="2743200" rtl="0" algn="ctr">
              <a:spcBef>
                <a:spcPts val="0"/>
              </a:spcBef>
              <a:spcAft>
                <a:spcPts val="0"/>
              </a:spcAft>
              <a:buSzPts val="1600"/>
              <a:buChar char="■"/>
              <a:defRPr sz="1600"/>
            </a:lvl6pPr>
            <a:lvl7pPr indent="-330200" lvl="6" marL="3200400" rtl="0" algn="ctr">
              <a:spcBef>
                <a:spcPts val="0"/>
              </a:spcBef>
              <a:spcAft>
                <a:spcPts val="0"/>
              </a:spcAft>
              <a:buSzPts val="1600"/>
              <a:buChar char="●"/>
              <a:defRPr sz="1600"/>
            </a:lvl7pPr>
            <a:lvl8pPr indent="-330200" lvl="7" marL="3657600" rtl="0" algn="ctr">
              <a:spcBef>
                <a:spcPts val="0"/>
              </a:spcBef>
              <a:spcAft>
                <a:spcPts val="0"/>
              </a:spcAft>
              <a:buSzPts val="1600"/>
              <a:buChar char="○"/>
              <a:defRPr sz="1600"/>
            </a:lvl8pPr>
            <a:lvl9pPr indent="-330200" lvl="8" marL="4114800" rtl="0" algn="ctr">
              <a:spcBef>
                <a:spcPts val="0"/>
              </a:spcBef>
              <a:spcAft>
                <a:spcPts val="0"/>
              </a:spcAft>
              <a:buSzPts val="1600"/>
              <a:buChar char="■"/>
              <a:defRPr sz="1600"/>
            </a:lvl9pPr>
          </a:lstStyle>
          <a:p/>
        </p:txBody>
      </p:sp>
      <p:sp>
        <p:nvSpPr>
          <p:cNvPr id="160" name="Google Shape;160;p10"/>
          <p:cNvSpPr txBox="1"/>
          <p:nvPr>
            <p:ph idx="4" type="subTitle"/>
          </p:nvPr>
        </p:nvSpPr>
        <p:spPr>
          <a:xfrm>
            <a:off x="6363900" y="1500450"/>
            <a:ext cx="4977300" cy="563100"/>
          </a:xfrm>
          <a:prstGeom prst="rect">
            <a:avLst/>
          </a:prstGeom>
        </p:spPr>
        <p:txBody>
          <a:bodyPr anchorCtr="0" anchor="t" bIns="121900" lIns="121900" spcFirstLastPara="1" rIns="121900" wrap="square" tIns="121900">
            <a:normAutofit/>
          </a:bodyPr>
          <a:lstStyle>
            <a:lvl1pPr lvl="0" rtl="0" algn="ctr">
              <a:lnSpc>
                <a:spcPct val="100000"/>
              </a:lnSpc>
              <a:spcBef>
                <a:spcPts val="0"/>
              </a:spcBef>
              <a:spcAft>
                <a:spcPts val="0"/>
              </a:spcAft>
              <a:buSzPts val="2800"/>
              <a:buNone/>
              <a:defRPr sz="3000">
                <a:solidFill>
                  <a:schemeClr val="lt2"/>
                </a:solidFill>
                <a:latin typeface="Aclonica"/>
                <a:ea typeface="Aclonica"/>
                <a:cs typeface="Aclonica"/>
                <a:sym typeface="Aclonica"/>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61" name="Google Shape;161;p10"/>
          <p:cNvSpPr txBox="1"/>
          <p:nvPr>
            <p:ph idx="5" type="body"/>
          </p:nvPr>
        </p:nvSpPr>
        <p:spPr>
          <a:xfrm>
            <a:off x="6363900" y="4914257"/>
            <a:ext cx="4977300" cy="1390500"/>
          </a:xfrm>
          <a:prstGeom prst="rect">
            <a:avLst/>
          </a:prstGeom>
        </p:spPr>
        <p:txBody>
          <a:bodyPr anchorCtr="0" anchor="t" bIns="121900" lIns="121900" spcFirstLastPara="1" rIns="121900" wrap="square" tIns="121900">
            <a:normAutofit/>
          </a:bodyPr>
          <a:lstStyle>
            <a:lvl1pPr indent="-349250" lvl="0" marL="457200" rtl="0" algn="ctr">
              <a:spcBef>
                <a:spcPts val="0"/>
              </a:spcBef>
              <a:spcAft>
                <a:spcPts val="0"/>
              </a:spcAft>
              <a:buSzPts val="1900"/>
              <a:buChar char="●"/>
              <a:defRPr sz="1900"/>
            </a:lvl1pPr>
            <a:lvl2pPr indent="-330200" lvl="1" marL="914400" rtl="0" algn="ctr">
              <a:spcBef>
                <a:spcPts val="0"/>
              </a:spcBef>
              <a:spcAft>
                <a:spcPts val="0"/>
              </a:spcAft>
              <a:buSzPts val="1600"/>
              <a:buChar char="○"/>
              <a:defRPr sz="1600"/>
            </a:lvl2pPr>
            <a:lvl3pPr indent="-330200" lvl="2" marL="1371600" rtl="0" algn="ctr">
              <a:spcBef>
                <a:spcPts val="0"/>
              </a:spcBef>
              <a:spcAft>
                <a:spcPts val="0"/>
              </a:spcAft>
              <a:buSzPts val="1600"/>
              <a:buChar char="■"/>
              <a:defRPr sz="1600"/>
            </a:lvl3pPr>
            <a:lvl4pPr indent="-330200" lvl="3" marL="1828800" rtl="0" algn="ctr">
              <a:spcBef>
                <a:spcPts val="0"/>
              </a:spcBef>
              <a:spcAft>
                <a:spcPts val="0"/>
              </a:spcAft>
              <a:buSzPts val="1600"/>
              <a:buChar char="●"/>
              <a:defRPr sz="1600"/>
            </a:lvl4pPr>
            <a:lvl5pPr indent="-330200" lvl="4" marL="2286000" rtl="0" algn="ctr">
              <a:spcBef>
                <a:spcPts val="0"/>
              </a:spcBef>
              <a:spcAft>
                <a:spcPts val="0"/>
              </a:spcAft>
              <a:buSzPts val="1600"/>
              <a:buChar char="○"/>
              <a:defRPr sz="1600"/>
            </a:lvl5pPr>
            <a:lvl6pPr indent="-330200" lvl="5" marL="2743200" rtl="0" algn="ctr">
              <a:spcBef>
                <a:spcPts val="0"/>
              </a:spcBef>
              <a:spcAft>
                <a:spcPts val="0"/>
              </a:spcAft>
              <a:buSzPts val="1600"/>
              <a:buChar char="■"/>
              <a:defRPr sz="1600"/>
            </a:lvl6pPr>
            <a:lvl7pPr indent="-330200" lvl="6" marL="3200400" rtl="0" algn="ctr">
              <a:spcBef>
                <a:spcPts val="0"/>
              </a:spcBef>
              <a:spcAft>
                <a:spcPts val="0"/>
              </a:spcAft>
              <a:buSzPts val="1600"/>
              <a:buChar char="●"/>
              <a:defRPr sz="1600"/>
            </a:lvl7pPr>
            <a:lvl8pPr indent="-330200" lvl="7" marL="3657600" rtl="0" algn="ctr">
              <a:spcBef>
                <a:spcPts val="0"/>
              </a:spcBef>
              <a:spcAft>
                <a:spcPts val="0"/>
              </a:spcAft>
              <a:buSzPts val="1600"/>
              <a:buChar char="○"/>
              <a:defRPr sz="1600"/>
            </a:lvl8pPr>
            <a:lvl9pPr indent="-330200" lvl="8" marL="4114800" rtl="0" algn="ctr">
              <a:spcBef>
                <a:spcPts val="0"/>
              </a:spcBef>
              <a:spcAft>
                <a:spcPts val="0"/>
              </a:spcAft>
              <a:buSzPts val="1600"/>
              <a:buChar char="■"/>
              <a:defRPr sz="1600"/>
            </a:lvl9pPr>
          </a:lstStyle>
          <a:p/>
        </p:txBody>
      </p:sp>
      <p:sp>
        <p:nvSpPr>
          <p:cNvPr id="162" name="Google Shape;162;p10"/>
          <p:cNvSpPr txBox="1"/>
          <p:nvPr>
            <p:ph idx="6" type="subTitle"/>
          </p:nvPr>
        </p:nvSpPr>
        <p:spPr>
          <a:xfrm>
            <a:off x="6363900" y="4085213"/>
            <a:ext cx="4977300" cy="563100"/>
          </a:xfrm>
          <a:prstGeom prst="rect">
            <a:avLst/>
          </a:prstGeom>
        </p:spPr>
        <p:txBody>
          <a:bodyPr anchorCtr="0" anchor="t" bIns="121900" lIns="121900" spcFirstLastPara="1" rIns="121900" wrap="square" tIns="121900">
            <a:normAutofit/>
          </a:bodyPr>
          <a:lstStyle>
            <a:lvl1pPr lvl="0" rtl="0" algn="ctr">
              <a:lnSpc>
                <a:spcPct val="100000"/>
              </a:lnSpc>
              <a:spcBef>
                <a:spcPts val="0"/>
              </a:spcBef>
              <a:spcAft>
                <a:spcPts val="0"/>
              </a:spcAft>
              <a:buSzPts val="2800"/>
              <a:buNone/>
              <a:defRPr sz="3000">
                <a:solidFill>
                  <a:schemeClr val="lt2"/>
                </a:solidFill>
                <a:latin typeface="Aclonica"/>
                <a:ea typeface="Aclonica"/>
                <a:cs typeface="Aclonica"/>
                <a:sym typeface="Aclonica"/>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63" name="Google Shape;163;p10"/>
          <p:cNvSpPr/>
          <p:nvPr/>
        </p:nvSpPr>
        <p:spPr>
          <a:xfrm rot="5400000">
            <a:off x="-462658" y="6119355"/>
            <a:ext cx="1131345" cy="114589"/>
          </a:xfrm>
          <a:custGeom>
            <a:rect b="b" l="l" r="r" t="t"/>
            <a:pathLst>
              <a:path extrusionOk="0" h="87640" w="919793">
                <a:moveTo>
                  <a:pt x="657321" y="73442"/>
                </a:moveTo>
                <a:cubicBezTo>
                  <a:pt x="659149" y="73404"/>
                  <a:pt x="660912" y="74128"/>
                  <a:pt x="662179" y="75442"/>
                </a:cubicBezTo>
                <a:cubicBezTo>
                  <a:pt x="663493" y="76709"/>
                  <a:pt x="664217" y="78471"/>
                  <a:pt x="664179" y="80300"/>
                </a:cubicBezTo>
                <a:cubicBezTo>
                  <a:pt x="664198" y="82148"/>
                  <a:pt x="663474" y="83939"/>
                  <a:pt x="662179" y="85253"/>
                </a:cubicBezTo>
                <a:cubicBezTo>
                  <a:pt x="660912" y="86568"/>
                  <a:pt x="659149" y="87291"/>
                  <a:pt x="657321" y="87253"/>
                </a:cubicBezTo>
                <a:cubicBezTo>
                  <a:pt x="655492" y="87291"/>
                  <a:pt x="653730" y="86568"/>
                  <a:pt x="652463" y="85253"/>
                </a:cubicBezTo>
                <a:cubicBezTo>
                  <a:pt x="651168" y="83939"/>
                  <a:pt x="650444" y="82148"/>
                  <a:pt x="650463" y="80300"/>
                </a:cubicBezTo>
                <a:cubicBezTo>
                  <a:pt x="650425" y="78471"/>
                  <a:pt x="651149" y="76709"/>
                  <a:pt x="652463" y="75442"/>
                </a:cubicBezTo>
                <a:cubicBezTo>
                  <a:pt x="653730" y="74128"/>
                  <a:pt x="655492" y="73404"/>
                  <a:pt x="657321" y="73442"/>
                </a:cubicBezTo>
                <a:close/>
                <a:moveTo>
                  <a:pt x="783051" y="31056"/>
                </a:moveTo>
                <a:cubicBezTo>
                  <a:pt x="776688" y="30989"/>
                  <a:pt x="770602" y="33618"/>
                  <a:pt x="766287" y="38295"/>
                </a:cubicBezTo>
                <a:cubicBezTo>
                  <a:pt x="761677" y="42876"/>
                  <a:pt x="759134" y="49134"/>
                  <a:pt x="759238" y="55630"/>
                </a:cubicBezTo>
                <a:cubicBezTo>
                  <a:pt x="759229" y="59935"/>
                  <a:pt x="760343" y="64174"/>
                  <a:pt x="762477" y="67917"/>
                </a:cubicBezTo>
                <a:cubicBezTo>
                  <a:pt x="764468" y="71632"/>
                  <a:pt x="767468" y="74709"/>
                  <a:pt x="771144" y="76776"/>
                </a:cubicBezTo>
                <a:cubicBezTo>
                  <a:pt x="774783" y="78804"/>
                  <a:pt x="778888" y="79852"/>
                  <a:pt x="783051" y="79824"/>
                </a:cubicBezTo>
                <a:cubicBezTo>
                  <a:pt x="787213" y="79843"/>
                  <a:pt x="791319" y="78795"/>
                  <a:pt x="794957" y="76776"/>
                </a:cubicBezTo>
                <a:cubicBezTo>
                  <a:pt x="798586" y="74652"/>
                  <a:pt x="801587" y="71594"/>
                  <a:pt x="803625" y="67917"/>
                </a:cubicBezTo>
                <a:cubicBezTo>
                  <a:pt x="805730" y="64165"/>
                  <a:pt x="806816" y="59926"/>
                  <a:pt x="806768" y="55630"/>
                </a:cubicBezTo>
                <a:cubicBezTo>
                  <a:pt x="806873" y="49134"/>
                  <a:pt x="804330" y="42876"/>
                  <a:pt x="799719" y="38295"/>
                </a:cubicBezTo>
                <a:cubicBezTo>
                  <a:pt x="795452" y="33608"/>
                  <a:pt x="789385" y="30979"/>
                  <a:pt x="783051" y="31056"/>
                </a:cubicBezTo>
                <a:close/>
                <a:moveTo>
                  <a:pt x="124778" y="30960"/>
                </a:moveTo>
                <a:cubicBezTo>
                  <a:pt x="120558" y="30922"/>
                  <a:pt x="116405" y="32046"/>
                  <a:pt x="112776" y="34198"/>
                </a:cubicBezTo>
                <a:cubicBezTo>
                  <a:pt x="109090" y="36332"/>
                  <a:pt x="106061" y="39428"/>
                  <a:pt x="104013" y="43152"/>
                </a:cubicBezTo>
                <a:cubicBezTo>
                  <a:pt x="101851" y="46886"/>
                  <a:pt x="100708" y="51124"/>
                  <a:pt x="100680" y="55439"/>
                </a:cubicBezTo>
                <a:cubicBezTo>
                  <a:pt x="100708" y="59754"/>
                  <a:pt x="101851" y="63993"/>
                  <a:pt x="104013" y="67726"/>
                </a:cubicBezTo>
                <a:cubicBezTo>
                  <a:pt x="106099" y="71489"/>
                  <a:pt x="109157" y="74613"/>
                  <a:pt x="112872" y="76775"/>
                </a:cubicBezTo>
                <a:cubicBezTo>
                  <a:pt x="116462" y="78956"/>
                  <a:pt x="120577" y="80109"/>
                  <a:pt x="124778" y="80109"/>
                </a:cubicBezTo>
                <a:cubicBezTo>
                  <a:pt x="129017" y="80080"/>
                  <a:pt x="133188" y="78966"/>
                  <a:pt x="136875" y="76870"/>
                </a:cubicBezTo>
                <a:cubicBezTo>
                  <a:pt x="140580" y="74822"/>
                  <a:pt x="143638" y="71784"/>
                  <a:pt x="145733" y="68107"/>
                </a:cubicBezTo>
                <a:cubicBezTo>
                  <a:pt x="147857" y="64297"/>
                  <a:pt x="148943" y="59992"/>
                  <a:pt x="148876" y="55630"/>
                </a:cubicBezTo>
                <a:cubicBezTo>
                  <a:pt x="149019" y="49057"/>
                  <a:pt x="146514" y="42714"/>
                  <a:pt x="141923" y="38008"/>
                </a:cubicBezTo>
                <a:cubicBezTo>
                  <a:pt x="137513" y="33484"/>
                  <a:pt x="131474" y="30950"/>
                  <a:pt x="125159" y="30960"/>
                </a:cubicBezTo>
                <a:close/>
                <a:moveTo>
                  <a:pt x="202407" y="30865"/>
                </a:moveTo>
                <a:cubicBezTo>
                  <a:pt x="196739" y="30751"/>
                  <a:pt x="191243" y="32836"/>
                  <a:pt x="187072" y="36675"/>
                </a:cubicBezTo>
                <a:cubicBezTo>
                  <a:pt x="183538" y="40104"/>
                  <a:pt x="181061" y="44467"/>
                  <a:pt x="179928" y="49248"/>
                </a:cubicBezTo>
                <a:lnTo>
                  <a:pt x="225267" y="49248"/>
                </a:lnTo>
                <a:cubicBezTo>
                  <a:pt x="224486" y="45619"/>
                  <a:pt x="222923" y="42209"/>
                  <a:pt x="220695" y="39247"/>
                </a:cubicBezTo>
                <a:cubicBezTo>
                  <a:pt x="218580" y="36618"/>
                  <a:pt x="215875" y="34522"/>
                  <a:pt x="212789" y="33151"/>
                </a:cubicBezTo>
                <a:cubicBezTo>
                  <a:pt x="209541" y="31636"/>
                  <a:pt x="205988" y="30865"/>
                  <a:pt x="202407" y="30865"/>
                </a:cubicBezTo>
                <a:close/>
                <a:moveTo>
                  <a:pt x="599885" y="30675"/>
                </a:moveTo>
                <a:cubicBezTo>
                  <a:pt x="595665" y="30637"/>
                  <a:pt x="591512" y="31761"/>
                  <a:pt x="587883" y="33914"/>
                </a:cubicBezTo>
                <a:cubicBezTo>
                  <a:pt x="584197" y="36047"/>
                  <a:pt x="581168" y="39143"/>
                  <a:pt x="579120" y="42867"/>
                </a:cubicBezTo>
                <a:cubicBezTo>
                  <a:pt x="576958" y="46601"/>
                  <a:pt x="575815" y="50839"/>
                  <a:pt x="575787" y="55154"/>
                </a:cubicBezTo>
                <a:cubicBezTo>
                  <a:pt x="575815" y="59469"/>
                  <a:pt x="576958" y="63708"/>
                  <a:pt x="579120" y="67442"/>
                </a:cubicBezTo>
                <a:cubicBezTo>
                  <a:pt x="581206" y="71204"/>
                  <a:pt x="584264" y="74328"/>
                  <a:pt x="587979" y="76490"/>
                </a:cubicBezTo>
                <a:cubicBezTo>
                  <a:pt x="591569" y="78672"/>
                  <a:pt x="595684" y="79824"/>
                  <a:pt x="599885" y="79824"/>
                </a:cubicBezTo>
                <a:cubicBezTo>
                  <a:pt x="604124" y="79796"/>
                  <a:pt x="608295" y="78681"/>
                  <a:pt x="611982" y="76586"/>
                </a:cubicBezTo>
                <a:cubicBezTo>
                  <a:pt x="615658" y="74509"/>
                  <a:pt x="618725" y="71480"/>
                  <a:pt x="620840" y="67823"/>
                </a:cubicBezTo>
                <a:cubicBezTo>
                  <a:pt x="622964" y="64013"/>
                  <a:pt x="624050" y="59707"/>
                  <a:pt x="623983" y="55345"/>
                </a:cubicBezTo>
                <a:cubicBezTo>
                  <a:pt x="624126" y="48773"/>
                  <a:pt x="621621" y="42429"/>
                  <a:pt x="617030" y="37724"/>
                </a:cubicBezTo>
                <a:cubicBezTo>
                  <a:pt x="612486" y="33209"/>
                  <a:pt x="606286" y="30770"/>
                  <a:pt x="599885" y="30961"/>
                </a:cubicBezTo>
                <a:close/>
                <a:moveTo>
                  <a:pt x="429673" y="30675"/>
                </a:moveTo>
                <a:cubicBezTo>
                  <a:pt x="425425" y="30627"/>
                  <a:pt x="421234" y="31751"/>
                  <a:pt x="417576" y="33913"/>
                </a:cubicBezTo>
                <a:cubicBezTo>
                  <a:pt x="413890" y="36047"/>
                  <a:pt x="410861" y="39142"/>
                  <a:pt x="408813" y="42867"/>
                </a:cubicBezTo>
                <a:cubicBezTo>
                  <a:pt x="406680" y="46610"/>
                  <a:pt x="405565" y="50848"/>
                  <a:pt x="405575" y="55154"/>
                </a:cubicBezTo>
                <a:cubicBezTo>
                  <a:pt x="405565" y="59459"/>
                  <a:pt x="406680" y="63698"/>
                  <a:pt x="408813" y="67441"/>
                </a:cubicBezTo>
                <a:cubicBezTo>
                  <a:pt x="410899" y="71203"/>
                  <a:pt x="413957" y="74328"/>
                  <a:pt x="417672" y="76490"/>
                </a:cubicBezTo>
                <a:cubicBezTo>
                  <a:pt x="421262" y="78671"/>
                  <a:pt x="425377" y="79823"/>
                  <a:pt x="429578" y="79823"/>
                </a:cubicBezTo>
                <a:cubicBezTo>
                  <a:pt x="433855" y="79785"/>
                  <a:pt x="438046" y="78671"/>
                  <a:pt x="441770" y="76585"/>
                </a:cubicBezTo>
                <a:cubicBezTo>
                  <a:pt x="445446" y="74528"/>
                  <a:pt x="448476" y="71499"/>
                  <a:pt x="450533" y="67822"/>
                </a:cubicBezTo>
                <a:cubicBezTo>
                  <a:pt x="452667" y="64012"/>
                  <a:pt x="453743" y="59707"/>
                  <a:pt x="453676" y="55344"/>
                </a:cubicBezTo>
                <a:cubicBezTo>
                  <a:pt x="453819" y="48772"/>
                  <a:pt x="451314" y="42428"/>
                  <a:pt x="446723" y="37723"/>
                </a:cubicBezTo>
                <a:cubicBezTo>
                  <a:pt x="442122" y="33122"/>
                  <a:pt x="435798" y="30665"/>
                  <a:pt x="429292" y="30960"/>
                </a:cubicBezTo>
                <a:close/>
                <a:moveTo>
                  <a:pt x="71723" y="24959"/>
                </a:moveTo>
                <a:lnTo>
                  <a:pt x="79819" y="24959"/>
                </a:lnTo>
                <a:lnTo>
                  <a:pt x="79819" y="85729"/>
                </a:lnTo>
                <a:lnTo>
                  <a:pt x="72009" y="85729"/>
                </a:lnTo>
                <a:close/>
                <a:moveTo>
                  <a:pt x="546544" y="24674"/>
                </a:moveTo>
                <a:lnTo>
                  <a:pt x="554355" y="24674"/>
                </a:lnTo>
                <a:lnTo>
                  <a:pt x="554355" y="85443"/>
                </a:lnTo>
                <a:lnTo>
                  <a:pt x="546544" y="85443"/>
                </a:lnTo>
                <a:close/>
                <a:moveTo>
                  <a:pt x="202311" y="23626"/>
                </a:moveTo>
                <a:cubicBezTo>
                  <a:pt x="211979" y="23283"/>
                  <a:pt x="221209" y="27655"/>
                  <a:pt x="227076" y="35342"/>
                </a:cubicBezTo>
                <a:cubicBezTo>
                  <a:pt x="231639" y="41285"/>
                  <a:pt x="234030" y="48620"/>
                  <a:pt x="233839" y="56106"/>
                </a:cubicBezTo>
                <a:lnTo>
                  <a:pt x="179166" y="56106"/>
                </a:lnTo>
                <a:cubicBezTo>
                  <a:pt x="179080" y="62545"/>
                  <a:pt x="181509" y="68765"/>
                  <a:pt x="185929" y="73442"/>
                </a:cubicBezTo>
                <a:cubicBezTo>
                  <a:pt x="190100" y="77937"/>
                  <a:pt x="195987" y="80433"/>
                  <a:pt x="202121" y="80300"/>
                </a:cubicBezTo>
                <a:cubicBezTo>
                  <a:pt x="205179" y="80290"/>
                  <a:pt x="208207" y="79738"/>
                  <a:pt x="211074" y="78680"/>
                </a:cubicBezTo>
                <a:cubicBezTo>
                  <a:pt x="213799" y="77661"/>
                  <a:pt x="216332" y="76213"/>
                  <a:pt x="218599" y="74394"/>
                </a:cubicBezTo>
                <a:cubicBezTo>
                  <a:pt x="221238" y="71784"/>
                  <a:pt x="223486" y="68793"/>
                  <a:pt x="225267" y="65536"/>
                </a:cubicBezTo>
                <a:lnTo>
                  <a:pt x="231839" y="69060"/>
                </a:lnTo>
                <a:cubicBezTo>
                  <a:pt x="229953" y="72880"/>
                  <a:pt x="227410" y="76328"/>
                  <a:pt x="224314" y="79252"/>
                </a:cubicBezTo>
                <a:cubicBezTo>
                  <a:pt x="221542" y="81824"/>
                  <a:pt x="218314" y="83862"/>
                  <a:pt x="214789" y="85253"/>
                </a:cubicBezTo>
                <a:cubicBezTo>
                  <a:pt x="210941" y="86643"/>
                  <a:pt x="206874" y="87320"/>
                  <a:pt x="202788" y="87253"/>
                </a:cubicBezTo>
                <a:cubicBezTo>
                  <a:pt x="193987" y="87834"/>
                  <a:pt x="185405" y="84319"/>
                  <a:pt x="179547" y="77728"/>
                </a:cubicBezTo>
                <a:cubicBezTo>
                  <a:pt x="174108" y="71699"/>
                  <a:pt x="171117" y="63850"/>
                  <a:pt x="171165" y="55725"/>
                </a:cubicBezTo>
                <a:cubicBezTo>
                  <a:pt x="171098" y="48267"/>
                  <a:pt x="173584" y="41000"/>
                  <a:pt x="178213" y="35151"/>
                </a:cubicBezTo>
                <a:cubicBezTo>
                  <a:pt x="183842" y="27560"/>
                  <a:pt x="192863" y="23245"/>
                  <a:pt x="202311" y="23626"/>
                </a:cubicBezTo>
                <a:close/>
                <a:moveTo>
                  <a:pt x="783051" y="23436"/>
                </a:moveTo>
                <a:cubicBezTo>
                  <a:pt x="791909" y="23207"/>
                  <a:pt x="800415" y="26903"/>
                  <a:pt x="806292" y="33532"/>
                </a:cubicBezTo>
                <a:cubicBezTo>
                  <a:pt x="811816" y="39514"/>
                  <a:pt x="814817" y="47391"/>
                  <a:pt x="814674" y="55535"/>
                </a:cubicBezTo>
                <a:cubicBezTo>
                  <a:pt x="814760" y="63812"/>
                  <a:pt x="811578" y="71785"/>
                  <a:pt x="805816" y="77728"/>
                </a:cubicBezTo>
                <a:cubicBezTo>
                  <a:pt x="799977" y="84062"/>
                  <a:pt x="791662" y="87539"/>
                  <a:pt x="783051" y="87253"/>
                </a:cubicBezTo>
                <a:cubicBezTo>
                  <a:pt x="774412" y="87558"/>
                  <a:pt x="766058" y="84081"/>
                  <a:pt x="760191" y="77728"/>
                </a:cubicBezTo>
                <a:cubicBezTo>
                  <a:pt x="754428" y="71785"/>
                  <a:pt x="751247" y="63812"/>
                  <a:pt x="751333" y="55535"/>
                </a:cubicBezTo>
                <a:cubicBezTo>
                  <a:pt x="751237" y="47429"/>
                  <a:pt x="754228" y="39600"/>
                  <a:pt x="759715" y="33627"/>
                </a:cubicBezTo>
                <a:cubicBezTo>
                  <a:pt x="765620" y="26969"/>
                  <a:pt x="774154" y="23236"/>
                  <a:pt x="783051" y="23436"/>
                </a:cubicBezTo>
                <a:close/>
                <a:moveTo>
                  <a:pt x="711804" y="23436"/>
                </a:moveTo>
                <a:cubicBezTo>
                  <a:pt x="715747" y="23407"/>
                  <a:pt x="719671" y="24017"/>
                  <a:pt x="723424" y="25246"/>
                </a:cubicBezTo>
                <a:cubicBezTo>
                  <a:pt x="726853" y="26322"/>
                  <a:pt x="730072" y="27960"/>
                  <a:pt x="732949" y="30103"/>
                </a:cubicBezTo>
                <a:cubicBezTo>
                  <a:pt x="735540" y="32170"/>
                  <a:pt x="737712" y="34732"/>
                  <a:pt x="739331" y="37628"/>
                </a:cubicBezTo>
                <a:lnTo>
                  <a:pt x="733139" y="41438"/>
                </a:lnTo>
                <a:cubicBezTo>
                  <a:pt x="728063" y="34466"/>
                  <a:pt x="719852" y="30475"/>
                  <a:pt x="711232" y="30770"/>
                </a:cubicBezTo>
                <a:cubicBezTo>
                  <a:pt x="704364" y="30570"/>
                  <a:pt x="697697" y="33142"/>
                  <a:pt x="692754" y="37914"/>
                </a:cubicBezTo>
                <a:cubicBezTo>
                  <a:pt x="687991" y="42410"/>
                  <a:pt x="685334" y="48696"/>
                  <a:pt x="685419" y="55249"/>
                </a:cubicBezTo>
                <a:cubicBezTo>
                  <a:pt x="685400" y="59640"/>
                  <a:pt x="686591" y="63955"/>
                  <a:pt x="688848" y="67727"/>
                </a:cubicBezTo>
                <a:cubicBezTo>
                  <a:pt x="691039" y="71756"/>
                  <a:pt x="694344" y="75061"/>
                  <a:pt x="698373" y="77252"/>
                </a:cubicBezTo>
                <a:cubicBezTo>
                  <a:pt x="702412" y="79414"/>
                  <a:pt x="706936" y="80529"/>
                  <a:pt x="711518" y="80491"/>
                </a:cubicBezTo>
                <a:cubicBezTo>
                  <a:pt x="720100" y="80624"/>
                  <a:pt x="728234" y="76661"/>
                  <a:pt x="733425" y="69823"/>
                </a:cubicBezTo>
                <a:lnTo>
                  <a:pt x="739616" y="73823"/>
                </a:lnTo>
                <a:cubicBezTo>
                  <a:pt x="736683" y="78205"/>
                  <a:pt x="732644" y="81719"/>
                  <a:pt x="727901" y="84015"/>
                </a:cubicBezTo>
                <a:cubicBezTo>
                  <a:pt x="722662" y="86482"/>
                  <a:pt x="716928" y="87720"/>
                  <a:pt x="711137" y="87634"/>
                </a:cubicBezTo>
                <a:cubicBezTo>
                  <a:pt x="702240" y="87806"/>
                  <a:pt x="693649" y="84367"/>
                  <a:pt x="687324" y="78109"/>
                </a:cubicBezTo>
                <a:cubicBezTo>
                  <a:pt x="681114" y="72375"/>
                  <a:pt x="677647" y="64270"/>
                  <a:pt x="677799" y="55821"/>
                </a:cubicBezTo>
                <a:cubicBezTo>
                  <a:pt x="677790" y="50058"/>
                  <a:pt x="679342" y="44400"/>
                  <a:pt x="682276" y="39438"/>
                </a:cubicBezTo>
                <a:cubicBezTo>
                  <a:pt x="685162" y="34437"/>
                  <a:pt x="689382" y="30351"/>
                  <a:pt x="694468" y="27627"/>
                </a:cubicBezTo>
                <a:cubicBezTo>
                  <a:pt x="699802" y="24808"/>
                  <a:pt x="705765" y="23369"/>
                  <a:pt x="711804" y="23436"/>
                </a:cubicBezTo>
                <a:close/>
                <a:moveTo>
                  <a:pt x="262414" y="23245"/>
                </a:moveTo>
                <a:cubicBezTo>
                  <a:pt x="268786" y="23798"/>
                  <a:pt x="274692" y="26807"/>
                  <a:pt x="278892" y="31627"/>
                </a:cubicBezTo>
                <a:lnTo>
                  <a:pt x="273939" y="36771"/>
                </a:lnTo>
                <a:cubicBezTo>
                  <a:pt x="270777" y="33246"/>
                  <a:pt x="266376" y="31094"/>
                  <a:pt x="261652" y="30770"/>
                </a:cubicBezTo>
                <a:cubicBezTo>
                  <a:pt x="259223" y="30732"/>
                  <a:pt x="256871" y="31618"/>
                  <a:pt x="255080" y="33246"/>
                </a:cubicBezTo>
                <a:cubicBezTo>
                  <a:pt x="253394" y="34704"/>
                  <a:pt x="252422" y="36828"/>
                  <a:pt x="252413" y="39056"/>
                </a:cubicBezTo>
                <a:cubicBezTo>
                  <a:pt x="252499" y="41152"/>
                  <a:pt x="253261" y="43162"/>
                  <a:pt x="254604" y="44772"/>
                </a:cubicBezTo>
                <a:cubicBezTo>
                  <a:pt x="257385" y="47439"/>
                  <a:pt x="260604" y="49601"/>
                  <a:pt x="264129" y="51153"/>
                </a:cubicBezTo>
                <a:cubicBezTo>
                  <a:pt x="268643" y="53201"/>
                  <a:pt x="272701" y="56154"/>
                  <a:pt x="276035" y="59821"/>
                </a:cubicBezTo>
                <a:cubicBezTo>
                  <a:pt x="278016" y="62602"/>
                  <a:pt x="279073" y="65936"/>
                  <a:pt x="279083" y="69346"/>
                </a:cubicBezTo>
                <a:cubicBezTo>
                  <a:pt x="279130" y="74109"/>
                  <a:pt x="277235" y="78681"/>
                  <a:pt x="273844" y="82014"/>
                </a:cubicBezTo>
                <a:cubicBezTo>
                  <a:pt x="270339" y="85434"/>
                  <a:pt x="265595" y="87291"/>
                  <a:pt x="260699" y="87158"/>
                </a:cubicBezTo>
                <a:cubicBezTo>
                  <a:pt x="257204" y="87158"/>
                  <a:pt x="253756" y="86377"/>
                  <a:pt x="250603" y="84872"/>
                </a:cubicBezTo>
                <a:cubicBezTo>
                  <a:pt x="247526" y="83405"/>
                  <a:pt x="244821" y="81262"/>
                  <a:pt x="242697" y="78585"/>
                </a:cubicBezTo>
                <a:lnTo>
                  <a:pt x="247650" y="72966"/>
                </a:lnTo>
                <a:cubicBezTo>
                  <a:pt x="250651" y="76995"/>
                  <a:pt x="255299" y="79471"/>
                  <a:pt x="260319" y="79728"/>
                </a:cubicBezTo>
                <a:cubicBezTo>
                  <a:pt x="263262" y="79814"/>
                  <a:pt x="266129" y="78757"/>
                  <a:pt x="268320" y="76776"/>
                </a:cubicBezTo>
                <a:cubicBezTo>
                  <a:pt x="270406" y="74985"/>
                  <a:pt x="271625" y="72385"/>
                  <a:pt x="271653" y="69632"/>
                </a:cubicBezTo>
                <a:cubicBezTo>
                  <a:pt x="271634" y="67441"/>
                  <a:pt x="270863" y="65317"/>
                  <a:pt x="269463" y="63631"/>
                </a:cubicBezTo>
                <a:cubicBezTo>
                  <a:pt x="266653" y="60983"/>
                  <a:pt x="263433" y="58802"/>
                  <a:pt x="259938" y="57154"/>
                </a:cubicBezTo>
                <a:cubicBezTo>
                  <a:pt x="255623" y="55259"/>
                  <a:pt x="251784" y="52430"/>
                  <a:pt x="248698" y="48867"/>
                </a:cubicBezTo>
                <a:cubicBezTo>
                  <a:pt x="246698" y="46105"/>
                  <a:pt x="245660" y="42752"/>
                  <a:pt x="245745" y="39342"/>
                </a:cubicBezTo>
                <a:cubicBezTo>
                  <a:pt x="245631" y="34999"/>
                  <a:pt x="247355" y="30808"/>
                  <a:pt x="250508" y="27817"/>
                </a:cubicBezTo>
                <a:cubicBezTo>
                  <a:pt x="253699" y="24760"/>
                  <a:pt x="257994" y="23112"/>
                  <a:pt x="262414" y="23245"/>
                </a:cubicBezTo>
                <a:close/>
                <a:moveTo>
                  <a:pt x="19813" y="23245"/>
                </a:moveTo>
                <a:cubicBezTo>
                  <a:pt x="26146" y="23845"/>
                  <a:pt x="32005" y="26836"/>
                  <a:pt x="36196" y="31627"/>
                </a:cubicBezTo>
                <a:lnTo>
                  <a:pt x="31147" y="36771"/>
                </a:lnTo>
                <a:cubicBezTo>
                  <a:pt x="28023" y="33256"/>
                  <a:pt x="23651" y="31104"/>
                  <a:pt x="18955" y="30770"/>
                </a:cubicBezTo>
                <a:cubicBezTo>
                  <a:pt x="16526" y="30732"/>
                  <a:pt x="14174" y="31618"/>
                  <a:pt x="12383" y="33247"/>
                </a:cubicBezTo>
                <a:cubicBezTo>
                  <a:pt x="10697" y="34704"/>
                  <a:pt x="9725" y="36828"/>
                  <a:pt x="9716" y="39057"/>
                </a:cubicBezTo>
                <a:cubicBezTo>
                  <a:pt x="9802" y="41152"/>
                  <a:pt x="10564" y="43162"/>
                  <a:pt x="11907" y="44772"/>
                </a:cubicBezTo>
                <a:cubicBezTo>
                  <a:pt x="14688" y="47439"/>
                  <a:pt x="17907" y="49601"/>
                  <a:pt x="21432" y="51154"/>
                </a:cubicBezTo>
                <a:cubicBezTo>
                  <a:pt x="25928" y="53201"/>
                  <a:pt x="29947" y="56145"/>
                  <a:pt x="33243" y="59821"/>
                </a:cubicBezTo>
                <a:cubicBezTo>
                  <a:pt x="35291" y="62574"/>
                  <a:pt x="36396" y="65917"/>
                  <a:pt x="36386" y="69346"/>
                </a:cubicBezTo>
                <a:cubicBezTo>
                  <a:pt x="36443" y="74128"/>
                  <a:pt x="34510" y="78710"/>
                  <a:pt x="31052" y="82015"/>
                </a:cubicBezTo>
                <a:cubicBezTo>
                  <a:pt x="27594" y="85453"/>
                  <a:pt x="22880" y="87311"/>
                  <a:pt x="18003" y="87158"/>
                </a:cubicBezTo>
                <a:cubicBezTo>
                  <a:pt x="14507" y="87158"/>
                  <a:pt x="11059" y="86377"/>
                  <a:pt x="7906" y="84872"/>
                </a:cubicBezTo>
                <a:cubicBezTo>
                  <a:pt x="4820" y="83405"/>
                  <a:pt x="2124" y="81262"/>
                  <a:pt x="0" y="78586"/>
                </a:cubicBezTo>
                <a:lnTo>
                  <a:pt x="4954" y="72966"/>
                </a:lnTo>
                <a:cubicBezTo>
                  <a:pt x="7954" y="76995"/>
                  <a:pt x="12602" y="79472"/>
                  <a:pt x="17622" y="79729"/>
                </a:cubicBezTo>
                <a:cubicBezTo>
                  <a:pt x="20574" y="79814"/>
                  <a:pt x="23432" y="78757"/>
                  <a:pt x="25623" y="76776"/>
                </a:cubicBezTo>
                <a:cubicBezTo>
                  <a:pt x="27718" y="74985"/>
                  <a:pt x="28928" y="72385"/>
                  <a:pt x="28956" y="69632"/>
                </a:cubicBezTo>
                <a:cubicBezTo>
                  <a:pt x="28937" y="67441"/>
                  <a:pt x="28166" y="65317"/>
                  <a:pt x="26766" y="63631"/>
                </a:cubicBezTo>
                <a:cubicBezTo>
                  <a:pt x="23956" y="60974"/>
                  <a:pt x="20746" y="58793"/>
                  <a:pt x="17241" y="57154"/>
                </a:cubicBezTo>
                <a:cubicBezTo>
                  <a:pt x="12973" y="55230"/>
                  <a:pt x="9163" y="52401"/>
                  <a:pt x="6097" y="48868"/>
                </a:cubicBezTo>
                <a:cubicBezTo>
                  <a:pt x="4096" y="46105"/>
                  <a:pt x="3058" y="42753"/>
                  <a:pt x="3144" y="39343"/>
                </a:cubicBezTo>
                <a:cubicBezTo>
                  <a:pt x="2991" y="34990"/>
                  <a:pt x="4725" y="30789"/>
                  <a:pt x="7906" y="27817"/>
                </a:cubicBezTo>
                <a:cubicBezTo>
                  <a:pt x="11088" y="24741"/>
                  <a:pt x="15383" y="23083"/>
                  <a:pt x="19813" y="23245"/>
                </a:cubicBezTo>
                <a:close/>
                <a:moveTo>
                  <a:pt x="857726" y="23150"/>
                </a:moveTo>
                <a:cubicBezTo>
                  <a:pt x="860612" y="23141"/>
                  <a:pt x="863460" y="23722"/>
                  <a:pt x="866108" y="24865"/>
                </a:cubicBezTo>
                <a:cubicBezTo>
                  <a:pt x="868594" y="25865"/>
                  <a:pt x="870813" y="27427"/>
                  <a:pt x="872585" y="29437"/>
                </a:cubicBezTo>
                <a:cubicBezTo>
                  <a:pt x="874576" y="31885"/>
                  <a:pt x="876071" y="34695"/>
                  <a:pt x="876966" y="37724"/>
                </a:cubicBezTo>
                <a:cubicBezTo>
                  <a:pt x="879157" y="33352"/>
                  <a:pt x="882443" y="29608"/>
                  <a:pt x="886491" y="26865"/>
                </a:cubicBezTo>
                <a:cubicBezTo>
                  <a:pt x="890235" y="24436"/>
                  <a:pt x="894607" y="23141"/>
                  <a:pt x="899065" y="23150"/>
                </a:cubicBezTo>
                <a:cubicBezTo>
                  <a:pt x="903008" y="23065"/>
                  <a:pt x="906894" y="24160"/>
                  <a:pt x="910209" y="26294"/>
                </a:cubicBezTo>
                <a:cubicBezTo>
                  <a:pt x="913438" y="28446"/>
                  <a:pt x="915933" y="31542"/>
                  <a:pt x="917352" y="35152"/>
                </a:cubicBezTo>
                <a:cubicBezTo>
                  <a:pt x="919219" y="40667"/>
                  <a:pt x="920029" y="46486"/>
                  <a:pt x="919734" y="52297"/>
                </a:cubicBezTo>
                <a:lnTo>
                  <a:pt x="919734" y="85444"/>
                </a:lnTo>
                <a:lnTo>
                  <a:pt x="911733" y="85444"/>
                </a:lnTo>
                <a:lnTo>
                  <a:pt x="911733" y="52297"/>
                </a:lnTo>
                <a:cubicBezTo>
                  <a:pt x="911990" y="47772"/>
                  <a:pt x="911504" y="43239"/>
                  <a:pt x="910304" y="38867"/>
                </a:cubicBezTo>
                <a:cubicBezTo>
                  <a:pt x="909428" y="36419"/>
                  <a:pt x="907751" y="34333"/>
                  <a:pt x="905541" y="32961"/>
                </a:cubicBezTo>
                <a:cubicBezTo>
                  <a:pt x="903170" y="31418"/>
                  <a:pt x="900369" y="30646"/>
                  <a:pt x="897541" y="30770"/>
                </a:cubicBezTo>
                <a:cubicBezTo>
                  <a:pt x="893807" y="30713"/>
                  <a:pt x="890159" y="31885"/>
                  <a:pt x="887158" y="34104"/>
                </a:cubicBezTo>
                <a:cubicBezTo>
                  <a:pt x="884034" y="36304"/>
                  <a:pt x="881643" y="39390"/>
                  <a:pt x="880300" y="42962"/>
                </a:cubicBezTo>
                <a:cubicBezTo>
                  <a:pt x="878500" y="49144"/>
                  <a:pt x="877757" y="55583"/>
                  <a:pt x="878109" y="62012"/>
                </a:cubicBezTo>
                <a:lnTo>
                  <a:pt x="878109" y="85825"/>
                </a:lnTo>
                <a:lnTo>
                  <a:pt x="870394" y="85825"/>
                </a:lnTo>
                <a:lnTo>
                  <a:pt x="870394" y="54678"/>
                </a:lnTo>
                <a:cubicBezTo>
                  <a:pt x="870623" y="49687"/>
                  <a:pt x="870175" y="44686"/>
                  <a:pt x="869061" y="39819"/>
                </a:cubicBezTo>
                <a:cubicBezTo>
                  <a:pt x="868194" y="37238"/>
                  <a:pt x="866527" y="34999"/>
                  <a:pt x="864298" y="33437"/>
                </a:cubicBezTo>
                <a:cubicBezTo>
                  <a:pt x="861888" y="31875"/>
                  <a:pt x="859069" y="31075"/>
                  <a:pt x="856202" y="31151"/>
                </a:cubicBezTo>
                <a:cubicBezTo>
                  <a:pt x="852554" y="31142"/>
                  <a:pt x="848991" y="32275"/>
                  <a:pt x="846010" y="34390"/>
                </a:cubicBezTo>
                <a:cubicBezTo>
                  <a:pt x="842867" y="36552"/>
                  <a:pt x="840447" y="39600"/>
                  <a:pt x="839057" y="43153"/>
                </a:cubicBezTo>
                <a:cubicBezTo>
                  <a:pt x="837276" y="48620"/>
                  <a:pt x="836504" y="54364"/>
                  <a:pt x="836771" y="60107"/>
                </a:cubicBezTo>
                <a:lnTo>
                  <a:pt x="836771" y="85825"/>
                </a:lnTo>
                <a:lnTo>
                  <a:pt x="828960" y="85825"/>
                </a:lnTo>
                <a:lnTo>
                  <a:pt x="829056" y="24674"/>
                </a:lnTo>
                <a:lnTo>
                  <a:pt x="836866" y="24674"/>
                </a:lnTo>
                <a:lnTo>
                  <a:pt x="836866" y="35152"/>
                </a:lnTo>
                <a:cubicBezTo>
                  <a:pt x="839105" y="31828"/>
                  <a:pt x="841953" y="28951"/>
                  <a:pt x="845248" y="26675"/>
                </a:cubicBezTo>
                <a:cubicBezTo>
                  <a:pt x="849011" y="24379"/>
                  <a:pt x="853325" y="23160"/>
                  <a:pt x="857726" y="23150"/>
                </a:cubicBezTo>
                <a:close/>
                <a:moveTo>
                  <a:pt x="321373" y="23149"/>
                </a:moveTo>
                <a:cubicBezTo>
                  <a:pt x="324259" y="23140"/>
                  <a:pt x="327107" y="23721"/>
                  <a:pt x="329755" y="24864"/>
                </a:cubicBezTo>
                <a:cubicBezTo>
                  <a:pt x="332222" y="25893"/>
                  <a:pt x="334442" y="27455"/>
                  <a:pt x="336232" y="29436"/>
                </a:cubicBezTo>
                <a:cubicBezTo>
                  <a:pt x="338194" y="31903"/>
                  <a:pt x="339671" y="34713"/>
                  <a:pt x="340614" y="37723"/>
                </a:cubicBezTo>
                <a:cubicBezTo>
                  <a:pt x="342804" y="33351"/>
                  <a:pt x="346091" y="29608"/>
                  <a:pt x="350139" y="26864"/>
                </a:cubicBezTo>
                <a:cubicBezTo>
                  <a:pt x="353882" y="24435"/>
                  <a:pt x="358254" y="23140"/>
                  <a:pt x="362712" y="23149"/>
                </a:cubicBezTo>
                <a:cubicBezTo>
                  <a:pt x="366655" y="23083"/>
                  <a:pt x="370532" y="24178"/>
                  <a:pt x="373856" y="26293"/>
                </a:cubicBezTo>
                <a:cubicBezTo>
                  <a:pt x="377047" y="28493"/>
                  <a:pt x="379523" y="31570"/>
                  <a:pt x="381000" y="35151"/>
                </a:cubicBezTo>
                <a:cubicBezTo>
                  <a:pt x="382781" y="40685"/>
                  <a:pt x="383552" y="46486"/>
                  <a:pt x="383286" y="52296"/>
                </a:cubicBezTo>
                <a:lnTo>
                  <a:pt x="383286" y="85443"/>
                </a:lnTo>
                <a:lnTo>
                  <a:pt x="375380" y="85443"/>
                </a:lnTo>
                <a:lnTo>
                  <a:pt x="375380" y="52296"/>
                </a:lnTo>
                <a:cubicBezTo>
                  <a:pt x="375637" y="47772"/>
                  <a:pt x="375152" y="43238"/>
                  <a:pt x="373951" y="38866"/>
                </a:cubicBezTo>
                <a:cubicBezTo>
                  <a:pt x="373046" y="36437"/>
                  <a:pt x="371370" y="34360"/>
                  <a:pt x="369189" y="32960"/>
                </a:cubicBezTo>
                <a:cubicBezTo>
                  <a:pt x="366808" y="31436"/>
                  <a:pt x="364017" y="30674"/>
                  <a:pt x="361188" y="30769"/>
                </a:cubicBezTo>
                <a:cubicBezTo>
                  <a:pt x="357454" y="30712"/>
                  <a:pt x="353806" y="31884"/>
                  <a:pt x="350806" y="34103"/>
                </a:cubicBezTo>
                <a:cubicBezTo>
                  <a:pt x="347681" y="36303"/>
                  <a:pt x="345291" y="39390"/>
                  <a:pt x="343948" y="42961"/>
                </a:cubicBezTo>
                <a:cubicBezTo>
                  <a:pt x="342100" y="49134"/>
                  <a:pt x="341357" y="55582"/>
                  <a:pt x="341757" y="62011"/>
                </a:cubicBezTo>
                <a:lnTo>
                  <a:pt x="341757" y="85824"/>
                </a:lnTo>
                <a:lnTo>
                  <a:pt x="333946" y="85824"/>
                </a:lnTo>
                <a:lnTo>
                  <a:pt x="333946" y="54677"/>
                </a:lnTo>
                <a:cubicBezTo>
                  <a:pt x="334213" y="49677"/>
                  <a:pt x="333727" y="44676"/>
                  <a:pt x="332518" y="39818"/>
                </a:cubicBezTo>
                <a:cubicBezTo>
                  <a:pt x="331679" y="37218"/>
                  <a:pt x="330003" y="34980"/>
                  <a:pt x="327755" y="33436"/>
                </a:cubicBezTo>
                <a:cubicBezTo>
                  <a:pt x="325345" y="31874"/>
                  <a:pt x="322526" y="31074"/>
                  <a:pt x="319659" y="31150"/>
                </a:cubicBezTo>
                <a:cubicBezTo>
                  <a:pt x="316039" y="31141"/>
                  <a:pt x="312505" y="32274"/>
                  <a:pt x="309562" y="34389"/>
                </a:cubicBezTo>
                <a:cubicBezTo>
                  <a:pt x="306419" y="36551"/>
                  <a:pt x="304000" y="39599"/>
                  <a:pt x="302609" y="43152"/>
                </a:cubicBezTo>
                <a:cubicBezTo>
                  <a:pt x="300828" y="48619"/>
                  <a:pt x="300056" y="54363"/>
                  <a:pt x="300323" y="60107"/>
                </a:cubicBezTo>
                <a:lnTo>
                  <a:pt x="300323" y="85824"/>
                </a:lnTo>
                <a:lnTo>
                  <a:pt x="292512" y="85824"/>
                </a:lnTo>
                <a:lnTo>
                  <a:pt x="292703" y="24674"/>
                </a:lnTo>
                <a:lnTo>
                  <a:pt x="300514" y="24674"/>
                </a:lnTo>
                <a:lnTo>
                  <a:pt x="300514" y="35151"/>
                </a:lnTo>
                <a:cubicBezTo>
                  <a:pt x="302752" y="31827"/>
                  <a:pt x="305600" y="28950"/>
                  <a:pt x="308895" y="26674"/>
                </a:cubicBezTo>
                <a:cubicBezTo>
                  <a:pt x="312648" y="24359"/>
                  <a:pt x="316963" y="23140"/>
                  <a:pt x="321373" y="23149"/>
                </a:cubicBezTo>
                <a:close/>
                <a:moveTo>
                  <a:pt x="508635" y="22959"/>
                </a:moveTo>
                <a:cubicBezTo>
                  <a:pt x="512921" y="22883"/>
                  <a:pt x="517131" y="24073"/>
                  <a:pt x="520731" y="26388"/>
                </a:cubicBezTo>
                <a:cubicBezTo>
                  <a:pt x="524237" y="28703"/>
                  <a:pt x="526961" y="32017"/>
                  <a:pt x="528542" y="35913"/>
                </a:cubicBezTo>
                <a:cubicBezTo>
                  <a:pt x="530475" y="41809"/>
                  <a:pt x="531314" y="48000"/>
                  <a:pt x="531018" y="54201"/>
                </a:cubicBezTo>
                <a:lnTo>
                  <a:pt x="531018" y="85443"/>
                </a:lnTo>
                <a:lnTo>
                  <a:pt x="523208" y="85443"/>
                </a:lnTo>
                <a:lnTo>
                  <a:pt x="523208" y="56868"/>
                </a:lnTo>
                <a:cubicBezTo>
                  <a:pt x="523379" y="52182"/>
                  <a:pt x="523094" y="47495"/>
                  <a:pt x="522351" y="42866"/>
                </a:cubicBezTo>
                <a:cubicBezTo>
                  <a:pt x="521789" y="39171"/>
                  <a:pt x="519931" y="35799"/>
                  <a:pt x="517112" y="33341"/>
                </a:cubicBezTo>
                <a:cubicBezTo>
                  <a:pt x="514216" y="31217"/>
                  <a:pt x="510692" y="30150"/>
                  <a:pt x="507111" y="30293"/>
                </a:cubicBezTo>
                <a:cubicBezTo>
                  <a:pt x="502415" y="30255"/>
                  <a:pt x="497872" y="31951"/>
                  <a:pt x="494347" y="35056"/>
                </a:cubicBezTo>
                <a:cubicBezTo>
                  <a:pt x="490709" y="37989"/>
                  <a:pt x="488127" y="42038"/>
                  <a:pt x="487013" y="46581"/>
                </a:cubicBezTo>
                <a:cubicBezTo>
                  <a:pt x="486060" y="52048"/>
                  <a:pt x="485670" y="57601"/>
                  <a:pt x="485870" y="63154"/>
                </a:cubicBezTo>
                <a:lnTo>
                  <a:pt x="485870" y="85443"/>
                </a:lnTo>
                <a:lnTo>
                  <a:pt x="478059" y="85443"/>
                </a:lnTo>
                <a:lnTo>
                  <a:pt x="478059" y="24673"/>
                </a:lnTo>
                <a:lnTo>
                  <a:pt x="485870" y="24673"/>
                </a:lnTo>
                <a:lnTo>
                  <a:pt x="485870" y="35532"/>
                </a:lnTo>
                <a:cubicBezTo>
                  <a:pt x="488623" y="31665"/>
                  <a:pt x="492166" y="28417"/>
                  <a:pt x="496252" y="26007"/>
                </a:cubicBezTo>
                <a:cubicBezTo>
                  <a:pt x="500062" y="23988"/>
                  <a:pt x="504320" y="22940"/>
                  <a:pt x="508635" y="22959"/>
                </a:cubicBezTo>
                <a:close/>
                <a:moveTo>
                  <a:pt x="599218" y="22769"/>
                </a:moveTo>
                <a:cubicBezTo>
                  <a:pt x="603914" y="22712"/>
                  <a:pt x="608553" y="23788"/>
                  <a:pt x="612744" y="25913"/>
                </a:cubicBezTo>
                <a:cubicBezTo>
                  <a:pt x="616954" y="28227"/>
                  <a:pt x="620573" y="31485"/>
                  <a:pt x="623316" y="35438"/>
                </a:cubicBezTo>
                <a:lnTo>
                  <a:pt x="623316" y="24674"/>
                </a:lnTo>
                <a:lnTo>
                  <a:pt x="631127" y="24674"/>
                </a:lnTo>
                <a:lnTo>
                  <a:pt x="631127" y="85444"/>
                </a:lnTo>
                <a:lnTo>
                  <a:pt x="623412" y="85444"/>
                </a:lnTo>
                <a:lnTo>
                  <a:pt x="623412" y="74966"/>
                </a:lnTo>
                <a:cubicBezTo>
                  <a:pt x="620449" y="78700"/>
                  <a:pt x="616716" y="81758"/>
                  <a:pt x="612458" y="83920"/>
                </a:cubicBezTo>
                <a:cubicBezTo>
                  <a:pt x="608295" y="86015"/>
                  <a:pt x="603685" y="87063"/>
                  <a:pt x="599028" y="86968"/>
                </a:cubicBezTo>
                <a:cubicBezTo>
                  <a:pt x="590684" y="87015"/>
                  <a:pt x="582702" y="83558"/>
                  <a:pt x="577025" y="77443"/>
                </a:cubicBezTo>
                <a:cubicBezTo>
                  <a:pt x="570862" y="71480"/>
                  <a:pt x="567414" y="63251"/>
                  <a:pt x="567500" y="54678"/>
                </a:cubicBezTo>
                <a:cubicBezTo>
                  <a:pt x="567424" y="46220"/>
                  <a:pt x="570872" y="38105"/>
                  <a:pt x="577025" y="32294"/>
                </a:cubicBezTo>
                <a:cubicBezTo>
                  <a:pt x="582740" y="26122"/>
                  <a:pt x="590808" y="22655"/>
                  <a:pt x="599218" y="22769"/>
                </a:cubicBezTo>
                <a:close/>
                <a:moveTo>
                  <a:pt x="428911" y="22769"/>
                </a:moveTo>
                <a:cubicBezTo>
                  <a:pt x="433607" y="22712"/>
                  <a:pt x="438246" y="23788"/>
                  <a:pt x="442437" y="25912"/>
                </a:cubicBezTo>
                <a:cubicBezTo>
                  <a:pt x="446647" y="28227"/>
                  <a:pt x="450266" y="31484"/>
                  <a:pt x="453009" y="35437"/>
                </a:cubicBezTo>
                <a:lnTo>
                  <a:pt x="453009" y="24674"/>
                </a:lnTo>
                <a:lnTo>
                  <a:pt x="460820" y="24674"/>
                </a:lnTo>
                <a:lnTo>
                  <a:pt x="460820" y="85443"/>
                </a:lnTo>
                <a:lnTo>
                  <a:pt x="453105" y="85443"/>
                </a:lnTo>
                <a:lnTo>
                  <a:pt x="453105" y="74966"/>
                </a:lnTo>
                <a:cubicBezTo>
                  <a:pt x="450162" y="78719"/>
                  <a:pt x="446418" y="81786"/>
                  <a:pt x="442151" y="83919"/>
                </a:cubicBezTo>
                <a:cubicBezTo>
                  <a:pt x="437988" y="86015"/>
                  <a:pt x="433378" y="87063"/>
                  <a:pt x="428721" y="86967"/>
                </a:cubicBezTo>
                <a:cubicBezTo>
                  <a:pt x="420377" y="87015"/>
                  <a:pt x="412395" y="83557"/>
                  <a:pt x="406718" y="77442"/>
                </a:cubicBezTo>
                <a:cubicBezTo>
                  <a:pt x="400555" y="71480"/>
                  <a:pt x="397107" y="63250"/>
                  <a:pt x="397193" y="54677"/>
                </a:cubicBezTo>
                <a:cubicBezTo>
                  <a:pt x="397155" y="46229"/>
                  <a:pt x="400603" y="38132"/>
                  <a:pt x="406718" y="32294"/>
                </a:cubicBezTo>
                <a:cubicBezTo>
                  <a:pt x="412452" y="26141"/>
                  <a:pt x="420501" y="22683"/>
                  <a:pt x="428911" y="22769"/>
                </a:cubicBezTo>
                <a:close/>
                <a:moveTo>
                  <a:pt x="48863" y="1529"/>
                </a:moveTo>
                <a:lnTo>
                  <a:pt x="56674" y="1529"/>
                </a:lnTo>
                <a:lnTo>
                  <a:pt x="56674" y="85730"/>
                </a:lnTo>
                <a:lnTo>
                  <a:pt x="48863" y="85730"/>
                </a:lnTo>
                <a:close/>
                <a:moveTo>
                  <a:pt x="148209" y="1147"/>
                </a:moveTo>
                <a:lnTo>
                  <a:pt x="156020" y="1528"/>
                </a:lnTo>
                <a:lnTo>
                  <a:pt x="156020" y="85729"/>
                </a:lnTo>
                <a:lnTo>
                  <a:pt x="148305" y="85729"/>
                </a:lnTo>
                <a:lnTo>
                  <a:pt x="148305" y="75251"/>
                </a:lnTo>
                <a:cubicBezTo>
                  <a:pt x="145342" y="78985"/>
                  <a:pt x="141609" y="82042"/>
                  <a:pt x="137351" y="84205"/>
                </a:cubicBezTo>
                <a:cubicBezTo>
                  <a:pt x="133188" y="86300"/>
                  <a:pt x="128578" y="87348"/>
                  <a:pt x="123921" y="87253"/>
                </a:cubicBezTo>
                <a:cubicBezTo>
                  <a:pt x="115577" y="87300"/>
                  <a:pt x="107595" y="83843"/>
                  <a:pt x="101918" y="77728"/>
                </a:cubicBezTo>
                <a:cubicBezTo>
                  <a:pt x="95755" y="71765"/>
                  <a:pt x="92307" y="63535"/>
                  <a:pt x="92393" y="54963"/>
                </a:cubicBezTo>
                <a:cubicBezTo>
                  <a:pt x="92355" y="46514"/>
                  <a:pt x="95803" y="38418"/>
                  <a:pt x="101918" y="32579"/>
                </a:cubicBezTo>
                <a:cubicBezTo>
                  <a:pt x="107633" y="26407"/>
                  <a:pt x="115701" y="22940"/>
                  <a:pt x="124111" y="23054"/>
                </a:cubicBezTo>
                <a:cubicBezTo>
                  <a:pt x="128807" y="22997"/>
                  <a:pt x="133446" y="24073"/>
                  <a:pt x="137637" y="26197"/>
                </a:cubicBezTo>
                <a:cubicBezTo>
                  <a:pt x="141847" y="28512"/>
                  <a:pt x="145466" y="31769"/>
                  <a:pt x="148209" y="35722"/>
                </a:cubicBezTo>
                <a:close/>
                <a:moveTo>
                  <a:pt x="550450" y="4"/>
                </a:moveTo>
                <a:cubicBezTo>
                  <a:pt x="552183" y="-63"/>
                  <a:pt x="553850" y="633"/>
                  <a:pt x="555022" y="1909"/>
                </a:cubicBezTo>
                <a:cubicBezTo>
                  <a:pt x="556260" y="3109"/>
                  <a:pt x="556946" y="4757"/>
                  <a:pt x="556927" y="6481"/>
                </a:cubicBezTo>
                <a:cubicBezTo>
                  <a:pt x="556927" y="8167"/>
                  <a:pt x="556241" y="9786"/>
                  <a:pt x="555022" y="10958"/>
                </a:cubicBezTo>
                <a:cubicBezTo>
                  <a:pt x="553822" y="12196"/>
                  <a:pt x="552174" y="12882"/>
                  <a:pt x="550450" y="12863"/>
                </a:cubicBezTo>
                <a:cubicBezTo>
                  <a:pt x="548764" y="12863"/>
                  <a:pt x="547144" y="12177"/>
                  <a:pt x="545973" y="10958"/>
                </a:cubicBezTo>
                <a:cubicBezTo>
                  <a:pt x="544754" y="9786"/>
                  <a:pt x="544068" y="8167"/>
                  <a:pt x="544068" y="6481"/>
                </a:cubicBezTo>
                <a:cubicBezTo>
                  <a:pt x="544049" y="4757"/>
                  <a:pt x="544735" y="3109"/>
                  <a:pt x="545973" y="1909"/>
                </a:cubicBezTo>
                <a:cubicBezTo>
                  <a:pt x="547116" y="652"/>
                  <a:pt x="548754" y="-44"/>
                  <a:pt x="550450" y="4"/>
                </a:cubicBezTo>
                <a:close/>
                <a:moveTo>
                  <a:pt x="75628" y="4"/>
                </a:moveTo>
                <a:cubicBezTo>
                  <a:pt x="77362" y="-63"/>
                  <a:pt x="79029" y="633"/>
                  <a:pt x="80200" y="1909"/>
                </a:cubicBezTo>
                <a:cubicBezTo>
                  <a:pt x="81439" y="3109"/>
                  <a:pt x="82124" y="4757"/>
                  <a:pt x="82105" y="6481"/>
                </a:cubicBezTo>
                <a:cubicBezTo>
                  <a:pt x="82105" y="8167"/>
                  <a:pt x="81420" y="9786"/>
                  <a:pt x="80200" y="10958"/>
                </a:cubicBezTo>
                <a:cubicBezTo>
                  <a:pt x="79000" y="12196"/>
                  <a:pt x="77352" y="12882"/>
                  <a:pt x="75628" y="12863"/>
                </a:cubicBezTo>
                <a:cubicBezTo>
                  <a:pt x="73942" y="12863"/>
                  <a:pt x="72323" y="12177"/>
                  <a:pt x="71152" y="10958"/>
                </a:cubicBezTo>
                <a:cubicBezTo>
                  <a:pt x="69932" y="9786"/>
                  <a:pt x="69247" y="8167"/>
                  <a:pt x="69247" y="6481"/>
                </a:cubicBezTo>
                <a:cubicBezTo>
                  <a:pt x="69228" y="4757"/>
                  <a:pt x="69913" y="3109"/>
                  <a:pt x="71152" y="1909"/>
                </a:cubicBezTo>
                <a:cubicBezTo>
                  <a:pt x="72295" y="652"/>
                  <a:pt x="73933" y="-44"/>
                  <a:pt x="75628" y="4"/>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theme" Target="../theme/theme1.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ECEBE6"/>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rmAutofit/>
          </a:bodyPr>
          <a:lstStyle>
            <a:lvl1pPr lvl="0">
              <a:spcBef>
                <a:spcPts val="0"/>
              </a:spcBef>
              <a:spcAft>
                <a:spcPts val="0"/>
              </a:spcAft>
              <a:buClr>
                <a:schemeClr val="dk1"/>
              </a:buClr>
              <a:buSzPts val="4000"/>
              <a:buFont typeface="Aclonica"/>
              <a:buNone/>
              <a:defRPr sz="4000">
                <a:solidFill>
                  <a:schemeClr val="dk1"/>
                </a:solidFill>
                <a:latin typeface="Aclonica"/>
                <a:ea typeface="Aclonica"/>
                <a:cs typeface="Aclonica"/>
                <a:sym typeface="Aclonica"/>
              </a:defRPr>
            </a:lvl1pPr>
            <a:lvl2pPr lvl="1">
              <a:spcBef>
                <a:spcPts val="0"/>
              </a:spcBef>
              <a:spcAft>
                <a:spcPts val="0"/>
              </a:spcAft>
              <a:buClr>
                <a:schemeClr val="dk1"/>
              </a:buClr>
              <a:buSzPts val="4500"/>
              <a:buFont typeface="Aclonica"/>
              <a:buNone/>
              <a:defRPr sz="4500">
                <a:solidFill>
                  <a:schemeClr val="dk1"/>
                </a:solidFill>
                <a:latin typeface="Aclonica"/>
                <a:ea typeface="Aclonica"/>
                <a:cs typeface="Aclonica"/>
                <a:sym typeface="Aclonica"/>
              </a:defRPr>
            </a:lvl2pPr>
            <a:lvl3pPr lvl="2">
              <a:spcBef>
                <a:spcPts val="0"/>
              </a:spcBef>
              <a:spcAft>
                <a:spcPts val="0"/>
              </a:spcAft>
              <a:buClr>
                <a:schemeClr val="dk1"/>
              </a:buClr>
              <a:buSzPts val="4500"/>
              <a:buFont typeface="Aclonica"/>
              <a:buNone/>
              <a:defRPr sz="4500">
                <a:solidFill>
                  <a:schemeClr val="dk1"/>
                </a:solidFill>
                <a:latin typeface="Aclonica"/>
                <a:ea typeface="Aclonica"/>
                <a:cs typeface="Aclonica"/>
                <a:sym typeface="Aclonica"/>
              </a:defRPr>
            </a:lvl3pPr>
            <a:lvl4pPr lvl="3">
              <a:spcBef>
                <a:spcPts val="0"/>
              </a:spcBef>
              <a:spcAft>
                <a:spcPts val="0"/>
              </a:spcAft>
              <a:buClr>
                <a:schemeClr val="dk1"/>
              </a:buClr>
              <a:buSzPts val="4500"/>
              <a:buFont typeface="Aclonica"/>
              <a:buNone/>
              <a:defRPr sz="4500">
                <a:solidFill>
                  <a:schemeClr val="dk1"/>
                </a:solidFill>
                <a:latin typeface="Aclonica"/>
                <a:ea typeface="Aclonica"/>
                <a:cs typeface="Aclonica"/>
                <a:sym typeface="Aclonica"/>
              </a:defRPr>
            </a:lvl4pPr>
            <a:lvl5pPr lvl="4">
              <a:spcBef>
                <a:spcPts val="0"/>
              </a:spcBef>
              <a:spcAft>
                <a:spcPts val="0"/>
              </a:spcAft>
              <a:buClr>
                <a:schemeClr val="dk1"/>
              </a:buClr>
              <a:buSzPts val="4500"/>
              <a:buFont typeface="Aclonica"/>
              <a:buNone/>
              <a:defRPr sz="4500">
                <a:solidFill>
                  <a:schemeClr val="dk1"/>
                </a:solidFill>
                <a:latin typeface="Aclonica"/>
                <a:ea typeface="Aclonica"/>
                <a:cs typeface="Aclonica"/>
                <a:sym typeface="Aclonica"/>
              </a:defRPr>
            </a:lvl5pPr>
            <a:lvl6pPr lvl="5">
              <a:spcBef>
                <a:spcPts val="0"/>
              </a:spcBef>
              <a:spcAft>
                <a:spcPts val="0"/>
              </a:spcAft>
              <a:buClr>
                <a:schemeClr val="dk1"/>
              </a:buClr>
              <a:buSzPts val="4500"/>
              <a:buFont typeface="Aclonica"/>
              <a:buNone/>
              <a:defRPr sz="4500">
                <a:solidFill>
                  <a:schemeClr val="dk1"/>
                </a:solidFill>
                <a:latin typeface="Aclonica"/>
                <a:ea typeface="Aclonica"/>
                <a:cs typeface="Aclonica"/>
                <a:sym typeface="Aclonica"/>
              </a:defRPr>
            </a:lvl6pPr>
            <a:lvl7pPr lvl="6">
              <a:spcBef>
                <a:spcPts val="0"/>
              </a:spcBef>
              <a:spcAft>
                <a:spcPts val="0"/>
              </a:spcAft>
              <a:buClr>
                <a:schemeClr val="dk1"/>
              </a:buClr>
              <a:buSzPts val="4500"/>
              <a:buFont typeface="Aclonica"/>
              <a:buNone/>
              <a:defRPr sz="4500">
                <a:solidFill>
                  <a:schemeClr val="dk1"/>
                </a:solidFill>
                <a:latin typeface="Aclonica"/>
                <a:ea typeface="Aclonica"/>
                <a:cs typeface="Aclonica"/>
                <a:sym typeface="Aclonica"/>
              </a:defRPr>
            </a:lvl7pPr>
            <a:lvl8pPr lvl="7">
              <a:spcBef>
                <a:spcPts val="0"/>
              </a:spcBef>
              <a:spcAft>
                <a:spcPts val="0"/>
              </a:spcAft>
              <a:buClr>
                <a:schemeClr val="dk1"/>
              </a:buClr>
              <a:buSzPts val="4500"/>
              <a:buFont typeface="Aclonica"/>
              <a:buNone/>
              <a:defRPr sz="4500">
                <a:solidFill>
                  <a:schemeClr val="dk1"/>
                </a:solidFill>
                <a:latin typeface="Aclonica"/>
                <a:ea typeface="Aclonica"/>
                <a:cs typeface="Aclonica"/>
                <a:sym typeface="Aclonica"/>
              </a:defRPr>
            </a:lvl8pPr>
            <a:lvl9pPr lvl="8">
              <a:spcBef>
                <a:spcPts val="0"/>
              </a:spcBef>
              <a:spcAft>
                <a:spcPts val="0"/>
              </a:spcAft>
              <a:buClr>
                <a:schemeClr val="dk1"/>
              </a:buClr>
              <a:buSzPts val="4500"/>
              <a:buFont typeface="Aclonica"/>
              <a:buNone/>
              <a:defRPr sz="4500">
                <a:solidFill>
                  <a:schemeClr val="dk1"/>
                </a:solidFill>
                <a:latin typeface="Aclonica"/>
                <a:ea typeface="Aclonica"/>
                <a:cs typeface="Aclonica"/>
                <a:sym typeface="Aclonica"/>
              </a:defRPr>
            </a:lvl9pPr>
          </a:lstStyle>
          <a:p/>
        </p:txBody>
      </p:sp>
      <p:sp>
        <p:nvSpPr>
          <p:cNvPr id="7" name="Google Shape;7;p1"/>
          <p:cNvSpPr txBox="1"/>
          <p:nvPr>
            <p:ph idx="1" type="body"/>
          </p:nvPr>
        </p:nvSpPr>
        <p:spPr>
          <a:xfrm>
            <a:off x="415600" y="1536633"/>
            <a:ext cx="11360700" cy="4555200"/>
          </a:xfrm>
          <a:prstGeom prst="rect">
            <a:avLst/>
          </a:prstGeom>
          <a:noFill/>
          <a:ln>
            <a:noFill/>
          </a:ln>
        </p:spPr>
        <p:txBody>
          <a:bodyPr anchorCtr="0" anchor="t" bIns="121900" lIns="121900" spcFirstLastPara="1" rIns="121900" wrap="square" tIns="121900">
            <a:normAutofit/>
          </a:bodyPr>
          <a:lstStyle>
            <a:lvl1pPr indent="-355600" lvl="0" marL="457200">
              <a:lnSpc>
                <a:spcPct val="115000"/>
              </a:lnSpc>
              <a:spcBef>
                <a:spcPts val="0"/>
              </a:spcBef>
              <a:spcAft>
                <a:spcPts val="0"/>
              </a:spcAft>
              <a:buClr>
                <a:schemeClr val="dk2"/>
              </a:buClr>
              <a:buSzPts val="2000"/>
              <a:buFont typeface="Didact Gothic"/>
              <a:buChar char="●"/>
              <a:defRPr sz="2000">
                <a:solidFill>
                  <a:schemeClr val="dk2"/>
                </a:solidFill>
                <a:latin typeface="Didact Gothic"/>
                <a:ea typeface="Didact Gothic"/>
                <a:cs typeface="Didact Gothic"/>
                <a:sym typeface="Didact Gothic"/>
              </a:defRPr>
            </a:lvl1pPr>
            <a:lvl2pPr indent="-355600" lvl="1" marL="914400">
              <a:lnSpc>
                <a:spcPct val="115000"/>
              </a:lnSpc>
              <a:spcBef>
                <a:spcPts val="0"/>
              </a:spcBef>
              <a:spcAft>
                <a:spcPts val="0"/>
              </a:spcAft>
              <a:buClr>
                <a:schemeClr val="dk2"/>
              </a:buClr>
              <a:buSzPts val="2000"/>
              <a:buFont typeface="Didact Gothic"/>
              <a:buChar char="○"/>
              <a:defRPr sz="2000">
                <a:solidFill>
                  <a:schemeClr val="dk2"/>
                </a:solidFill>
                <a:latin typeface="Didact Gothic"/>
                <a:ea typeface="Didact Gothic"/>
                <a:cs typeface="Didact Gothic"/>
                <a:sym typeface="Didact Gothic"/>
              </a:defRPr>
            </a:lvl2pPr>
            <a:lvl3pPr indent="-355600" lvl="2" marL="1371600">
              <a:lnSpc>
                <a:spcPct val="115000"/>
              </a:lnSpc>
              <a:spcBef>
                <a:spcPts val="0"/>
              </a:spcBef>
              <a:spcAft>
                <a:spcPts val="0"/>
              </a:spcAft>
              <a:buClr>
                <a:schemeClr val="dk2"/>
              </a:buClr>
              <a:buSzPts val="2000"/>
              <a:buFont typeface="Didact Gothic"/>
              <a:buChar char="■"/>
              <a:defRPr sz="2000">
                <a:solidFill>
                  <a:schemeClr val="dk2"/>
                </a:solidFill>
                <a:latin typeface="Didact Gothic"/>
                <a:ea typeface="Didact Gothic"/>
                <a:cs typeface="Didact Gothic"/>
                <a:sym typeface="Didact Gothic"/>
              </a:defRPr>
            </a:lvl3pPr>
            <a:lvl4pPr indent="-355600" lvl="3" marL="1828800">
              <a:lnSpc>
                <a:spcPct val="115000"/>
              </a:lnSpc>
              <a:spcBef>
                <a:spcPts val="0"/>
              </a:spcBef>
              <a:spcAft>
                <a:spcPts val="0"/>
              </a:spcAft>
              <a:buClr>
                <a:schemeClr val="dk2"/>
              </a:buClr>
              <a:buSzPts val="2000"/>
              <a:buFont typeface="Didact Gothic"/>
              <a:buChar char="●"/>
              <a:defRPr sz="2000">
                <a:solidFill>
                  <a:schemeClr val="dk2"/>
                </a:solidFill>
                <a:latin typeface="Didact Gothic"/>
                <a:ea typeface="Didact Gothic"/>
                <a:cs typeface="Didact Gothic"/>
                <a:sym typeface="Didact Gothic"/>
              </a:defRPr>
            </a:lvl4pPr>
            <a:lvl5pPr indent="-355600" lvl="4" marL="2286000">
              <a:lnSpc>
                <a:spcPct val="115000"/>
              </a:lnSpc>
              <a:spcBef>
                <a:spcPts val="0"/>
              </a:spcBef>
              <a:spcAft>
                <a:spcPts val="0"/>
              </a:spcAft>
              <a:buClr>
                <a:schemeClr val="dk2"/>
              </a:buClr>
              <a:buSzPts val="2000"/>
              <a:buFont typeface="Didact Gothic"/>
              <a:buChar char="○"/>
              <a:defRPr sz="2000">
                <a:solidFill>
                  <a:schemeClr val="dk2"/>
                </a:solidFill>
                <a:latin typeface="Didact Gothic"/>
                <a:ea typeface="Didact Gothic"/>
                <a:cs typeface="Didact Gothic"/>
                <a:sym typeface="Didact Gothic"/>
              </a:defRPr>
            </a:lvl5pPr>
            <a:lvl6pPr indent="-355600" lvl="5" marL="2743200">
              <a:lnSpc>
                <a:spcPct val="115000"/>
              </a:lnSpc>
              <a:spcBef>
                <a:spcPts val="0"/>
              </a:spcBef>
              <a:spcAft>
                <a:spcPts val="0"/>
              </a:spcAft>
              <a:buClr>
                <a:schemeClr val="dk2"/>
              </a:buClr>
              <a:buSzPts val="2000"/>
              <a:buFont typeface="Didact Gothic"/>
              <a:buChar char="■"/>
              <a:defRPr sz="2000">
                <a:solidFill>
                  <a:schemeClr val="dk2"/>
                </a:solidFill>
                <a:latin typeface="Didact Gothic"/>
                <a:ea typeface="Didact Gothic"/>
                <a:cs typeface="Didact Gothic"/>
                <a:sym typeface="Didact Gothic"/>
              </a:defRPr>
            </a:lvl6pPr>
            <a:lvl7pPr indent="-355600" lvl="6" marL="3200400">
              <a:lnSpc>
                <a:spcPct val="115000"/>
              </a:lnSpc>
              <a:spcBef>
                <a:spcPts val="0"/>
              </a:spcBef>
              <a:spcAft>
                <a:spcPts val="0"/>
              </a:spcAft>
              <a:buClr>
                <a:schemeClr val="dk2"/>
              </a:buClr>
              <a:buSzPts val="2000"/>
              <a:buFont typeface="Didact Gothic"/>
              <a:buChar char="●"/>
              <a:defRPr sz="2000">
                <a:solidFill>
                  <a:schemeClr val="dk2"/>
                </a:solidFill>
                <a:latin typeface="Didact Gothic"/>
                <a:ea typeface="Didact Gothic"/>
                <a:cs typeface="Didact Gothic"/>
                <a:sym typeface="Didact Gothic"/>
              </a:defRPr>
            </a:lvl7pPr>
            <a:lvl8pPr indent="-355600" lvl="7" marL="3657600">
              <a:lnSpc>
                <a:spcPct val="115000"/>
              </a:lnSpc>
              <a:spcBef>
                <a:spcPts val="0"/>
              </a:spcBef>
              <a:spcAft>
                <a:spcPts val="0"/>
              </a:spcAft>
              <a:buClr>
                <a:schemeClr val="dk2"/>
              </a:buClr>
              <a:buSzPts val="2000"/>
              <a:buFont typeface="Didact Gothic"/>
              <a:buChar char="○"/>
              <a:defRPr sz="2000">
                <a:solidFill>
                  <a:schemeClr val="dk2"/>
                </a:solidFill>
                <a:latin typeface="Didact Gothic"/>
                <a:ea typeface="Didact Gothic"/>
                <a:cs typeface="Didact Gothic"/>
                <a:sym typeface="Didact Gothic"/>
              </a:defRPr>
            </a:lvl8pPr>
            <a:lvl9pPr indent="-355600" lvl="8" marL="4114800">
              <a:lnSpc>
                <a:spcPct val="115000"/>
              </a:lnSpc>
              <a:spcBef>
                <a:spcPts val="0"/>
              </a:spcBef>
              <a:spcAft>
                <a:spcPts val="0"/>
              </a:spcAft>
              <a:buClr>
                <a:schemeClr val="dk2"/>
              </a:buClr>
              <a:buSzPts val="2000"/>
              <a:buFont typeface="Didact Gothic"/>
              <a:buChar char="■"/>
              <a:defRPr sz="2000">
                <a:solidFill>
                  <a:schemeClr val="dk2"/>
                </a:solidFill>
                <a:latin typeface="Didact Gothic"/>
                <a:ea typeface="Didact Gothic"/>
                <a:cs typeface="Didact Gothic"/>
                <a:sym typeface="Didact Gothic"/>
              </a:defRPr>
            </a:lvl9pPr>
          </a:lstStyle>
          <a:p/>
        </p:txBody>
      </p:sp>
      <p:sp>
        <p:nvSpPr>
          <p:cNvPr id="8" name="Google Shape;8;p1"/>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lvl="0" algn="r">
              <a:buNone/>
              <a:defRPr sz="1300">
                <a:solidFill>
                  <a:schemeClr val="dk2"/>
                </a:solidFill>
              </a:defRPr>
            </a:lvl1pPr>
            <a:lvl2pPr lvl="1" algn="r">
              <a:buNone/>
              <a:defRPr sz="1300">
                <a:solidFill>
                  <a:schemeClr val="dk2"/>
                </a:solidFill>
              </a:defRPr>
            </a:lvl2pPr>
            <a:lvl3pPr lvl="2" algn="r">
              <a:buNone/>
              <a:defRPr sz="1300">
                <a:solidFill>
                  <a:schemeClr val="dk2"/>
                </a:solidFill>
              </a:defRPr>
            </a:lvl3pPr>
            <a:lvl4pPr lvl="3" algn="r">
              <a:buNone/>
              <a:defRPr sz="1300">
                <a:solidFill>
                  <a:schemeClr val="dk2"/>
                </a:solidFill>
              </a:defRPr>
            </a:lvl4pPr>
            <a:lvl5pPr lvl="4" algn="r">
              <a:buNone/>
              <a:defRPr sz="1300">
                <a:solidFill>
                  <a:schemeClr val="dk2"/>
                </a:solidFill>
              </a:defRPr>
            </a:lvl5pPr>
            <a:lvl6pPr lvl="5" algn="r">
              <a:buNone/>
              <a:defRPr sz="1300">
                <a:solidFill>
                  <a:schemeClr val="dk2"/>
                </a:solidFill>
              </a:defRPr>
            </a:lvl6pPr>
            <a:lvl7pPr lvl="6" algn="r">
              <a:buNone/>
              <a:defRPr sz="1300">
                <a:solidFill>
                  <a:schemeClr val="dk2"/>
                </a:solidFill>
              </a:defRPr>
            </a:lvl7pPr>
            <a:lvl8pPr lvl="7" algn="r">
              <a:buNone/>
              <a:defRPr sz="1300">
                <a:solidFill>
                  <a:schemeClr val="dk2"/>
                </a:solidFill>
              </a:defRPr>
            </a:lvl8pPr>
            <a:lvl9pPr lvl="8" algn="r">
              <a:buNone/>
              <a:defRPr sz="13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9" name="Google Shape;9;p1"/>
          <p:cNvSpPr/>
          <p:nvPr/>
        </p:nvSpPr>
        <p:spPr>
          <a:xfrm rot="5400000">
            <a:off x="-462658" y="6119355"/>
            <a:ext cx="1131345" cy="114589"/>
          </a:xfrm>
          <a:custGeom>
            <a:rect b="b" l="l" r="r" t="t"/>
            <a:pathLst>
              <a:path extrusionOk="0" h="87640" w="919793">
                <a:moveTo>
                  <a:pt x="657321" y="73442"/>
                </a:moveTo>
                <a:cubicBezTo>
                  <a:pt x="659149" y="73404"/>
                  <a:pt x="660912" y="74128"/>
                  <a:pt x="662179" y="75442"/>
                </a:cubicBezTo>
                <a:cubicBezTo>
                  <a:pt x="663493" y="76709"/>
                  <a:pt x="664217" y="78471"/>
                  <a:pt x="664179" y="80300"/>
                </a:cubicBezTo>
                <a:cubicBezTo>
                  <a:pt x="664198" y="82148"/>
                  <a:pt x="663474" y="83939"/>
                  <a:pt x="662179" y="85253"/>
                </a:cubicBezTo>
                <a:cubicBezTo>
                  <a:pt x="660912" y="86568"/>
                  <a:pt x="659149" y="87291"/>
                  <a:pt x="657321" y="87253"/>
                </a:cubicBezTo>
                <a:cubicBezTo>
                  <a:pt x="655492" y="87291"/>
                  <a:pt x="653730" y="86568"/>
                  <a:pt x="652463" y="85253"/>
                </a:cubicBezTo>
                <a:cubicBezTo>
                  <a:pt x="651168" y="83939"/>
                  <a:pt x="650444" y="82148"/>
                  <a:pt x="650463" y="80300"/>
                </a:cubicBezTo>
                <a:cubicBezTo>
                  <a:pt x="650425" y="78471"/>
                  <a:pt x="651149" y="76709"/>
                  <a:pt x="652463" y="75442"/>
                </a:cubicBezTo>
                <a:cubicBezTo>
                  <a:pt x="653730" y="74128"/>
                  <a:pt x="655492" y="73404"/>
                  <a:pt x="657321" y="73442"/>
                </a:cubicBezTo>
                <a:close/>
                <a:moveTo>
                  <a:pt x="783051" y="31056"/>
                </a:moveTo>
                <a:cubicBezTo>
                  <a:pt x="776688" y="30989"/>
                  <a:pt x="770602" y="33618"/>
                  <a:pt x="766287" y="38295"/>
                </a:cubicBezTo>
                <a:cubicBezTo>
                  <a:pt x="761677" y="42876"/>
                  <a:pt x="759134" y="49134"/>
                  <a:pt x="759238" y="55630"/>
                </a:cubicBezTo>
                <a:cubicBezTo>
                  <a:pt x="759229" y="59935"/>
                  <a:pt x="760343" y="64174"/>
                  <a:pt x="762477" y="67917"/>
                </a:cubicBezTo>
                <a:cubicBezTo>
                  <a:pt x="764468" y="71632"/>
                  <a:pt x="767468" y="74709"/>
                  <a:pt x="771144" y="76776"/>
                </a:cubicBezTo>
                <a:cubicBezTo>
                  <a:pt x="774783" y="78804"/>
                  <a:pt x="778888" y="79852"/>
                  <a:pt x="783051" y="79824"/>
                </a:cubicBezTo>
                <a:cubicBezTo>
                  <a:pt x="787213" y="79843"/>
                  <a:pt x="791319" y="78795"/>
                  <a:pt x="794957" y="76776"/>
                </a:cubicBezTo>
                <a:cubicBezTo>
                  <a:pt x="798586" y="74652"/>
                  <a:pt x="801587" y="71594"/>
                  <a:pt x="803625" y="67917"/>
                </a:cubicBezTo>
                <a:cubicBezTo>
                  <a:pt x="805730" y="64165"/>
                  <a:pt x="806816" y="59926"/>
                  <a:pt x="806768" y="55630"/>
                </a:cubicBezTo>
                <a:cubicBezTo>
                  <a:pt x="806873" y="49134"/>
                  <a:pt x="804330" y="42876"/>
                  <a:pt x="799719" y="38295"/>
                </a:cubicBezTo>
                <a:cubicBezTo>
                  <a:pt x="795452" y="33608"/>
                  <a:pt x="789385" y="30979"/>
                  <a:pt x="783051" y="31056"/>
                </a:cubicBezTo>
                <a:close/>
                <a:moveTo>
                  <a:pt x="124778" y="30960"/>
                </a:moveTo>
                <a:cubicBezTo>
                  <a:pt x="120558" y="30922"/>
                  <a:pt x="116405" y="32046"/>
                  <a:pt x="112776" y="34198"/>
                </a:cubicBezTo>
                <a:cubicBezTo>
                  <a:pt x="109090" y="36332"/>
                  <a:pt x="106061" y="39428"/>
                  <a:pt x="104013" y="43152"/>
                </a:cubicBezTo>
                <a:cubicBezTo>
                  <a:pt x="101851" y="46886"/>
                  <a:pt x="100708" y="51124"/>
                  <a:pt x="100680" y="55439"/>
                </a:cubicBezTo>
                <a:cubicBezTo>
                  <a:pt x="100708" y="59754"/>
                  <a:pt x="101851" y="63993"/>
                  <a:pt x="104013" y="67726"/>
                </a:cubicBezTo>
                <a:cubicBezTo>
                  <a:pt x="106099" y="71489"/>
                  <a:pt x="109157" y="74613"/>
                  <a:pt x="112872" y="76775"/>
                </a:cubicBezTo>
                <a:cubicBezTo>
                  <a:pt x="116462" y="78956"/>
                  <a:pt x="120577" y="80109"/>
                  <a:pt x="124778" y="80109"/>
                </a:cubicBezTo>
                <a:cubicBezTo>
                  <a:pt x="129017" y="80080"/>
                  <a:pt x="133188" y="78966"/>
                  <a:pt x="136875" y="76870"/>
                </a:cubicBezTo>
                <a:cubicBezTo>
                  <a:pt x="140580" y="74822"/>
                  <a:pt x="143638" y="71784"/>
                  <a:pt x="145733" y="68107"/>
                </a:cubicBezTo>
                <a:cubicBezTo>
                  <a:pt x="147857" y="64297"/>
                  <a:pt x="148943" y="59992"/>
                  <a:pt x="148876" y="55630"/>
                </a:cubicBezTo>
                <a:cubicBezTo>
                  <a:pt x="149019" y="49057"/>
                  <a:pt x="146514" y="42714"/>
                  <a:pt x="141923" y="38008"/>
                </a:cubicBezTo>
                <a:cubicBezTo>
                  <a:pt x="137513" y="33484"/>
                  <a:pt x="131474" y="30950"/>
                  <a:pt x="125159" y="30960"/>
                </a:cubicBezTo>
                <a:close/>
                <a:moveTo>
                  <a:pt x="202407" y="30865"/>
                </a:moveTo>
                <a:cubicBezTo>
                  <a:pt x="196739" y="30751"/>
                  <a:pt x="191243" y="32836"/>
                  <a:pt x="187072" y="36675"/>
                </a:cubicBezTo>
                <a:cubicBezTo>
                  <a:pt x="183538" y="40104"/>
                  <a:pt x="181061" y="44467"/>
                  <a:pt x="179928" y="49248"/>
                </a:cubicBezTo>
                <a:lnTo>
                  <a:pt x="225267" y="49248"/>
                </a:lnTo>
                <a:cubicBezTo>
                  <a:pt x="224486" y="45619"/>
                  <a:pt x="222923" y="42209"/>
                  <a:pt x="220695" y="39247"/>
                </a:cubicBezTo>
                <a:cubicBezTo>
                  <a:pt x="218580" y="36618"/>
                  <a:pt x="215875" y="34522"/>
                  <a:pt x="212789" y="33151"/>
                </a:cubicBezTo>
                <a:cubicBezTo>
                  <a:pt x="209541" y="31636"/>
                  <a:pt x="205988" y="30865"/>
                  <a:pt x="202407" y="30865"/>
                </a:cubicBezTo>
                <a:close/>
                <a:moveTo>
                  <a:pt x="599885" y="30675"/>
                </a:moveTo>
                <a:cubicBezTo>
                  <a:pt x="595665" y="30637"/>
                  <a:pt x="591512" y="31761"/>
                  <a:pt x="587883" y="33914"/>
                </a:cubicBezTo>
                <a:cubicBezTo>
                  <a:pt x="584197" y="36047"/>
                  <a:pt x="581168" y="39143"/>
                  <a:pt x="579120" y="42867"/>
                </a:cubicBezTo>
                <a:cubicBezTo>
                  <a:pt x="576958" y="46601"/>
                  <a:pt x="575815" y="50839"/>
                  <a:pt x="575787" y="55154"/>
                </a:cubicBezTo>
                <a:cubicBezTo>
                  <a:pt x="575815" y="59469"/>
                  <a:pt x="576958" y="63708"/>
                  <a:pt x="579120" y="67442"/>
                </a:cubicBezTo>
                <a:cubicBezTo>
                  <a:pt x="581206" y="71204"/>
                  <a:pt x="584264" y="74328"/>
                  <a:pt x="587979" y="76490"/>
                </a:cubicBezTo>
                <a:cubicBezTo>
                  <a:pt x="591569" y="78672"/>
                  <a:pt x="595684" y="79824"/>
                  <a:pt x="599885" y="79824"/>
                </a:cubicBezTo>
                <a:cubicBezTo>
                  <a:pt x="604124" y="79796"/>
                  <a:pt x="608295" y="78681"/>
                  <a:pt x="611982" y="76586"/>
                </a:cubicBezTo>
                <a:cubicBezTo>
                  <a:pt x="615658" y="74509"/>
                  <a:pt x="618725" y="71480"/>
                  <a:pt x="620840" y="67823"/>
                </a:cubicBezTo>
                <a:cubicBezTo>
                  <a:pt x="622964" y="64013"/>
                  <a:pt x="624050" y="59707"/>
                  <a:pt x="623983" y="55345"/>
                </a:cubicBezTo>
                <a:cubicBezTo>
                  <a:pt x="624126" y="48773"/>
                  <a:pt x="621621" y="42429"/>
                  <a:pt x="617030" y="37724"/>
                </a:cubicBezTo>
                <a:cubicBezTo>
                  <a:pt x="612486" y="33209"/>
                  <a:pt x="606286" y="30770"/>
                  <a:pt x="599885" y="30961"/>
                </a:cubicBezTo>
                <a:close/>
                <a:moveTo>
                  <a:pt x="429673" y="30675"/>
                </a:moveTo>
                <a:cubicBezTo>
                  <a:pt x="425425" y="30627"/>
                  <a:pt x="421234" y="31751"/>
                  <a:pt x="417576" y="33913"/>
                </a:cubicBezTo>
                <a:cubicBezTo>
                  <a:pt x="413890" y="36047"/>
                  <a:pt x="410861" y="39142"/>
                  <a:pt x="408813" y="42867"/>
                </a:cubicBezTo>
                <a:cubicBezTo>
                  <a:pt x="406680" y="46610"/>
                  <a:pt x="405565" y="50848"/>
                  <a:pt x="405575" y="55154"/>
                </a:cubicBezTo>
                <a:cubicBezTo>
                  <a:pt x="405565" y="59459"/>
                  <a:pt x="406680" y="63698"/>
                  <a:pt x="408813" y="67441"/>
                </a:cubicBezTo>
                <a:cubicBezTo>
                  <a:pt x="410899" y="71203"/>
                  <a:pt x="413957" y="74328"/>
                  <a:pt x="417672" y="76490"/>
                </a:cubicBezTo>
                <a:cubicBezTo>
                  <a:pt x="421262" y="78671"/>
                  <a:pt x="425377" y="79823"/>
                  <a:pt x="429578" y="79823"/>
                </a:cubicBezTo>
                <a:cubicBezTo>
                  <a:pt x="433855" y="79785"/>
                  <a:pt x="438046" y="78671"/>
                  <a:pt x="441770" y="76585"/>
                </a:cubicBezTo>
                <a:cubicBezTo>
                  <a:pt x="445446" y="74528"/>
                  <a:pt x="448476" y="71499"/>
                  <a:pt x="450533" y="67822"/>
                </a:cubicBezTo>
                <a:cubicBezTo>
                  <a:pt x="452667" y="64012"/>
                  <a:pt x="453743" y="59707"/>
                  <a:pt x="453676" y="55344"/>
                </a:cubicBezTo>
                <a:cubicBezTo>
                  <a:pt x="453819" y="48772"/>
                  <a:pt x="451314" y="42428"/>
                  <a:pt x="446723" y="37723"/>
                </a:cubicBezTo>
                <a:cubicBezTo>
                  <a:pt x="442122" y="33122"/>
                  <a:pt x="435798" y="30665"/>
                  <a:pt x="429292" y="30960"/>
                </a:cubicBezTo>
                <a:close/>
                <a:moveTo>
                  <a:pt x="71723" y="24959"/>
                </a:moveTo>
                <a:lnTo>
                  <a:pt x="79819" y="24959"/>
                </a:lnTo>
                <a:lnTo>
                  <a:pt x="79819" y="85729"/>
                </a:lnTo>
                <a:lnTo>
                  <a:pt x="72009" y="85729"/>
                </a:lnTo>
                <a:close/>
                <a:moveTo>
                  <a:pt x="546544" y="24674"/>
                </a:moveTo>
                <a:lnTo>
                  <a:pt x="554355" y="24674"/>
                </a:lnTo>
                <a:lnTo>
                  <a:pt x="554355" y="85443"/>
                </a:lnTo>
                <a:lnTo>
                  <a:pt x="546544" y="85443"/>
                </a:lnTo>
                <a:close/>
                <a:moveTo>
                  <a:pt x="202311" y="23626"/>
                </a:moveTo>
                <a:cubicBezTo>
                  <a:pt x="211979" y="23283"/>
                  <a:pt x="221209" y="27655"/>
                  <a:pt x="227076" y="35342"/>
                </a:cubicBezTo>
                <a:cubicBezTo>
                  <a:pt x="231639" y="41285"/>
                  <a:pt x="234030" y="48620"/>
                  <a:pt x="233839" y="56106"/>
                </a:cubicBezTo>
                <a:lnTo>
                  <a:pt x="179166" y="56106"/>
                </a:lnTo>
                <a:cubicBezTo>
                  <a:pt x="179080" y="62545"/>
                  <a:pt x="181509" y="68765"/>
                  <a:pt x="185929" y="73442"/>
                </a:cubicBezTo>
                <a:cubicBezTo>
                  <a:pt x="190100" y="77937"/>
                  <a:pt x="195987" y="80433"/>
                  <a:pt x="202121" y="80300"/>
                </a:cubicBezTo>
                <a:cubicBezTo>
                  <a:pt x="205179" y="80290"/>
                  <a:pt x="208207" y="79738"/>
                  <a:pt x="211074" y="78680"/>
                </a:cubicBezTo>
                <a:cubicBezTo>
                  <a:pt x="213799" y="77661"/>
                  <a:pt x="216332" y="76213"/>
                  <a:pt x="218599" y="74394"/>
                </a:cubicBezTo>
                <a:cubicBezTo>
                  <a:pt x="221238" y="71784"/>
                  <a:pt x="223486" y="68793"/>
                  <a:pt x="225267" y="65536"/>
                </a:cubicBezTo>
                <a:lnTo>
                  <a:pt x="231839" y="69060"/>
                </a:lnTo>
                <a:cubicBezTo>
                  <a:pt x="229953" y="72880"/>
                  <a:pt x="227410" y="76328"/>
                  <a:pt x="224314" y="79252"/>
                </a:cubicBezTo>
                <a:cubicBezTo>
                  <a:pt x="221542" y="81824"/>
                  <a:pt x="218314" y="83862"/>
                  <a:pt x="214789" y="85253"/>
                </a:cubicBezTo>
                <a:cubicBezTo>
                  <a:pt x="210941" y="86643"/>
                  <a:pt x="206874" y="87320"/>
                  <a:pt x="202788" y="87253"/>
                </a:cubicBezTo>
                <a:cubicBezTo>
                  <a:pt x="193987" y="87834"/>
                  <a:pt x="185405" y="84319"/>
                  <a:pt x="179547" y="77728"/>
                </a:cubicBezTo>
                <a:cubicBezTo>
                  <a:pt x="174108" y="71699"/>
                  <a:pt x="171117" y="63850"/>
                  <a:pt x="171165" y="55725"/>
                </a:cubicBezTo>
                <a:cubicBezTo>
                  <a:pt x="171098" y="48267"/>
                  <a:pt x="173584" y="41000"/>
                  <a:pt x="178213" y="35151"/>
                </a:cubicBezTo>
                <a:cubicBezTo>
                  <a:pt x="183842" y="27560"/>
                  <a:pt x="192863" y="23245"/>
                  <a:pt x="202311" y="23626"/>
                </a:cubicBezTo>
                <a:close/>
                <a:moveTo>
                  <a:pt x="783051" y="23436"/>
                </a:moveTo>
                <a:cubicBezTo>
                  <a:pt x="791909" y="23207"/>
                  <a:pt x="800415" y="26903"/>
                  <a:pt x="806292" y="33532"/>
                </a:cubicBezTo>
                <a:cubicBezTo>
                  <a:pt x="811816" y="39514"/>
                  <a:pt x="814817" y="47391"/>
                  <a:pt x="814674" y="55535"/>
                </a:cubicBezTo>
                <a:cubicBezTo>
                  <a:pt x="814760" y="63812"/>
                  <a:pt x="811578" y="71785"/>
                  <a:pt x="805816" y="77728"/>
                </a:cubicBezTo>
                <a:cubicBezTo>
                  <a:pt x="799977" y="84062"/>
                  <a:pt x="791662" y="87539"/>
                  <a:pt x="783051" y="87253"/>
                </a:cubicBezTo>
                <a:cubicBezTo>
                  <a:pt x="774412" y="87558"/>
                  <a:pt x="766058" y="84081"/>
                  <a:pt x="760191" y="77728"/>
                </a:cubicBezTo>
                <a:cubicBezTo>
                  <a:pt x="754428" y="71785"/>
                  <a:pt x="751247" y="63812"/>
                  <a:pt x="751333" y="55535"/>
                </a:cubicBezTo>
                <a:cubicBezTo>
                  <a:pt x="751237" y="47429"/>
                  <a:pt x="754228" y="39600"/>
                  <a:pt x="759715" y="33627"/>
                </a:cubicBezTo>
                <a:cubicBezTo>
                  <a:pt x="765620" y="26969"/>
                  <a:pt x="774154" y="23236"/>
                  <a:pt x="783051" y="23436"/>
                </a:cubicBezTo>
                <a:close/>
                <a:moveTo>
                  <a:pt x="711804" y="23436"/>
                </a:moveTo>
                <a:cubicBezTo>
                  <a:pt x="715747" y="23407"/>
                  <a:pt x="719671" y="24017"/>
                  <a:pt x="723424" y="25246"/>
                </a:cubicBezTo>
                <a:cubicBezTo>
                  <a:pt x="726853" y="26322"/>
                  <a:pt x="730072" y="27960"/>
                  <a:pt x="732949" y="30103"/>
                </a:cubicBezTo>
                <a:cubicBezTo>
                  <a:pt x="735540" y="32170"/>
                  <a:pt x="737712" y="34732"/>
                  <a:pt x="739331" y="37628"/>
                </a:cubicBezTo>
                <a:lnTo>
                  <a:pt x="733139" y="41438"/>
                </a:lnTo>
                <a:cubicBezTo>
                  <a:pt x="728063" y="34466"/>
                  <a:pt x="719852" y="30475"/>
                  <a:pt x="711232" y="30770"/>
                </a:cubicBezTo>
                <a:cubicBezTo>
                  <a:pt x="704364" y="30570"/>
                  <a:pt x="697697" y="33142"/>
                  <a:pt x="692754" y="37914"/>
                </a:cubicBezTo>
                <a:cubicBezTo>
                  <a:pt x="687991" y="42410"/>
                  <a:pt x="685334" y="48696"/>
                  <a:pt x="685419" y="55249"/>
                </a:cubicBezTo>
                <a:cubicBezTo>
                  <a:pt x="685400" y="59640"/>
                  <a:pt x="686591" y="63955"/>
                  <a:pt x="688848" y="67727"/>
                </a:cubicBezTo>
                <a:cubicBezTo>
                  <a:pt x="691039" y="71756"/>
                  <a:pt x="694344" y="75061"/>
                  <a:pt x="698373" y="77252"/>
                </a:cubicBezTo>
                <a:cubicBezTo>
                  <a:pt x="702412" y="79414"/>
                  <a:pt x="706936" y="80529"/>
                  <a:pt x="711518" y="80491"/>
                </a:cubicBezTo>
                <a:cubicBezTo>
                  <a:pt x="720100" y="80624"/>
                  <a:pt x="728234" y="76661"/>
                  <a:pt x="733425" y="69823"/>
                </a:cubicBezTo>
                <a:lnTo>
                  <a:pt x="739616" y="73823"/>
                </a:lnTo>
                <a:cubicBezTo>
                  <a:pt x="736683" y="78205"/>
                  <a:pt x="732644" y="81719"/>
                  <a:pt x="727901" y="84015"/>
                </a:cubicBezTo>
                <a:cubicBezTo>
                  <a:pt x="722662" y="86482"/>
                  <a:pt x="716928" y="87720"/>
                  <a:pt x="711137" y="87634"/>
                </a:cubicBezTo>
                <a:cubicBezTo>
                  <a:pt x="702240" y="87806"/>
                  <a:pt x="693649" y="84367"/>
                  <a:pt x="687324" y="78109"/>
                </a:cubicBezTo>
                <a:cubicBezTo>
                  <a:pt x="681114" y="72375"/>
                  <a:pt x="677647" y="64270"/>
                  <a:pt x="677799" y="55821"/>
                </a:cubicBezTo>
                <a:cubicBezTo>
                  <a:pt x="677790" y="50058"/>
                  <a:pt x="679342" y="44400"/>
                  <a:pt x="682276" y="39438"/>
                </a:cubicBezTo>
                <a:cubicBezTo>
                  <a:pt x="685162" y="34437"/>
                  <a:pt x="689382" y="30351"/>
                  <a:pt x="694468" y="27627"/>
                </a:cubicBezTo>
                <a:cubicBezTo>
                  <a:pt x="699802" y="24808"/>
                  <a:pt x="705765" y="23369"/>
                  <a:pt x="711804" y="23436"/>
                </a:cubicBezTo>
                <a:close/>
                <a:moveTo>
                  <a:pt x="262414" y="23245"/>
                </a:moveTo>
                <a:cubicBezTo>
                  <a:pt x="268786" y="23798"/>
                  <a:pt x="274692" y="26807"/>
                  <a:pt x="278892" y="31627"/>
                </a:cubicBezTo>
                <a:lnTo>
                  <a:pt x="273939" y="36771"/>
                </a:lnTo>
                <a:cubicBezTo>
                  <a:pt x="270777" y="33246"/>
                  <a:pt x="266376" y="31094"/>
                  <a:pt x="261652" y="30770"/>
                </a:cubicBezTo>
                <a:cubicBezTo>
                  <a:pt x="259223" y="30732"/>
                  <a:pt x="256871" y="31618"/>
                  <a:pt x="255080" y="33246"/>
                </a:cubicBezTo>
                <a:cubicBezTo>
                  <a:pt x="253394" y="34704"/>
                  <a:pt x="252422" y="36828"/>
                  <a:pt x="252413" y="39056"/>
                </a:cubicBezTo>
                <a:cubicBezTo>
                  <a:pt x="252499" y="41152"/>
                  <a:pt x="253261" y="43162"/>
                  <a:pt x="254604" y="44772"/>
                </a:cubicBezTo>
                <a:cubicBezTo>
                  <a:pt x="257385" y="47439"/>
                  <a:pt x="260604" y="49601"/>
                  <a:pt x="264129" y="51153"/>
                </a:cubicBezTo>
                <a:cubicBezTo>
                  <a:pt x="268643" y="53201"/>
                  <a:pt x="272701" y="56154"/>
                  <a:pt x="276035" y="59821"/>
                </a:cubicBezTo>
                <a:cubicBezTo>
                  <a:pt x="278016" y="62602"/>
                  <a:pt x="279073" y="65936"/>
                  <a:pt x="279083" y="69346"/>
                </a:cubicBezTo>
                <a:cubicBezTo>
                  <a:pt x="279130" y="74109"/>
                  <a:pt x="277235" y="78681"/>
                  <a:pt x="273844" y="82014"/>
                </a:cubicBezTo>
                <a:cubicBezTo>
                  <a:pt x="270339" y="85434"/>
                  <a:pt x="265595" y="87291"/>
                  <a:pt x="260699" y="87158"/>
                </a:cubicBezTo>
                <a:cubicBezTo>
                  <a:pt x="257204" y="87158"/>
                  <a:pt x="253756" y="86377"/>
                  <a:pt x="250603" y="84872"/>
                </a:cubicBezTo>
                <a:cubicBezTo>
                  <a:pt x="247526" y="83405"/>
                  <a:pt x="244821" y="81262"/>
                  <a:pt x="242697" y="78585"/>
                </a:cubicBezTo>
                <a:lnTo>
                  <a:pt x="247650" y="72966"/>
                </a:lnTo>
                <a:cubicBezTo>
                  <a:pt x="250651" y="76995"/>
                  <a:pt x="255299" y="79471"/>
                  <a:pt x="260319" y="79728"/>
                </a:cubicBezTo>
                <a:cubicBezTo>
                  <a:pt x="263262" y="79814"/>
                  <a:pt x="266129" y="78757"/>
                  <a:pt x="268320" y="76776"/>
                </a:cubicBezTo>
                <a:cubicBezTo>
                  <a:pt x="270406" y="74985"/>
                  <a:pt x="271625" y="72385"/>
                  <a:pt x="271653" y="69632"/>
                </a:cubicBezTo>
                <a:cubicBezTo>
                  <a:pt x="271634" y="67441"/>
                  <a:pt x="270863" y="65317"/>
                  <a:pt x="269463" y="63631"/>
                </a:cubicBezTo>
                <a:cubicBezTo>
                  <a:pt x="266653" y="60983"/>
                  <a:pt x="263433" y="58802"/>
                  <a:pt x="259938" y="57154"/>
                </a:cubicBezTo>
                <a:cubicBezTo>
                  <a:pt x="255623" y="55259"/>
                  <a:pt x="251784" y="52430"/>
                  <a:pt x="248698" y="48867"/>
                </a:cubicBezTo>
                <a:cubicBezTo>
                  <a:pt x="246698" y="46105"/>
                  <a:pt x="245660" y="42752"/>
                  <a:pt x="245745" y="39342"/>
                </a:cubicBezTo>
                <a:cubicBezTo>
                  <a:pt x="245631" y="34999"/>
                  <a:pt x="247355" y="30808"/>
                  <a:pt x="250508" y="27817"/>
                </a:cubicBezTo>
                <a:cubicBezTo>
                  <a:pt x="253699" y="24760"/>
                  <a:pt x="257994" y="23112"/>
                  <a:pt x="262414" y="23245"/>
                </a:cubicBezTo>
                <a:close/>
                <a:moveTo>
                  <a:pt x="19813" y="23245"/>
                </a:moveTo>
                <a:cubicBezTo>
                  <a:pt x="26146" y="23845"/>
                  <a:pt x="32005" y="26836"/>
                  <a:pt x="36196" y="31627"/>
                </a:cubicBezTo>
                <a:lnTo>
                  <a:pt x="31147" y="36771"/>
                </a:lnTo>
                <a:cubicBezTo>
                  <a:pt x="28023" y="33256"/>
                  <a:pt x="23651" y="31104"/>
                  <a:pt x="18955" y="30770"/>
                </a:cubicBezTo>
                <a:cubicBezTo>
                  <a:pt x="16526" y="30732"/>
                  <a:pt x="14174" y="31618"/>
                  <a:pt x="12383" y="33247"/>
                </a:cubicBezTo>
                <a:cubicBezTo>
                  <a:pt x="10697" y="34704"/>
                  <a:pt x="9725" y="36828"/>
                  <a:pt x="9716" y="39057"/>
                </a:cubicBezTo>
                <a:cubicBezTo>
                  <a:pt x="9802" y="41152"/>
                  <a:pt x="10564" y="43162"/>
                  <a:pt x="11907" y="44772"/>
                </a:cubicBezTo>
                <a:cubicBezTo>
                  <a:pt x="14688" y="47439"/>
                  <a:pt x="17907" y="49601"/>
                  <a:pt x="21432" y="51154"/>
                </a:cubicBezTo>
                <a:cubicBezTo>
                  <a:pt x="25928" y="53201"/>
                  <a:pt x="29947" y="56145"/>
                  <a:pt x="33243" y="59821"/>
                </a:cubicBezTo>
                <a:cubicBezTo>
                  <a:pt x="35291" y="62574"/>
                  <a:pt x="36396" y="65917"/>
                  <a:pt x="36386" y="69346"/>
                </a:cubicBezTo>
                <a:cubicBezTo>
                  <a:pt x="36443" y="74128"/>
                  <a:pt x="34510" y="78710"/>
                  <a:pt x="31052" y="82015"/>
                </a:cubicBezTo>
                <a:cubicBezTo>
                  <a:pt x="27594" y="85453"/>
                  <a:pt x="22880" y="87311"/>
                  <a:pt x="18003" y="87158"/>
                </a:cubicBezTo>
                <a:cubicBezTo>
                  <a:pt x="14507" y="87158"/>
                  <a:pt x="11059" y="86377"/>
                  <a:pt x="7906" y="84872"/>
                </a:cubicBezTo>
                <a:cubicBezTo>
                  <a:pt x="4820" y="83405"/>
                  <a:pt x="2124" y="81262"/>
                  <a:pt x="0" y="78586"/>
                </a:cubicBezTo>
                <a:lnTo>
                  <a:pt x="4954" y="72966"/>
                </a:lnTo>
                <a:cubicBezTo>
                  <a:pt x="7954" y="76995"/>
                  <a:pt x="12602" y="79472"/>
                  <a:pt x="17622" y="79729"/>
                </a:cubicBezTo>
                <a:cubicBezTo>
                  <a:pt x="20574" y="79814"/>
                  <a:pt x="23432" y="78757"/>
                  <a:pt x="25623" y="76776"/>
                </a:cubicBezTo>
                <a:cubicBezTo>
                  <a:pt x="27718" y="74985"/>
                  <a:pt x="28928" y="72385"/>
                  <a:pt x="28956" y="69632"/>
                </a:cubicBezTo>
                <a:cubicBezTo>
                  <a:pt x="28937" y="67441"/>
                  <a:pt x="28166" y="65317"/>
                  <a:pt x="26766" y="63631"/>
                </a:cubicBezTo>
                <a:cubicBezTo>
                  <a:pt x="23956" y="60974"/>
                  <a:pt x="20746" y="58793"/>
                  <a:pt x="17241" y="57154"/>
                </a:cubicBezTo>
                <a:cubicBezTo>
                  <a:pt x="12973" y="55230"/>
                  <a:pt x="9163" y="52401"/>
                  <a:pt x="6097" y="48868"/>
                </a:cubicBezTo>
                <a:cubicBezTo>
                  <a:pt x="4096" y="46105"/>
                  <a:pt x="3058" y="42753"/>
                  <a:pt x="3144" y="39343"/>
                </a:cubicBezTo>
                <a:cubicBezTo>
                  <a:pt x="2991" y="34990"/>
                  <a:pt x="4725" y="30789"/>
                  <a:pt x="7906" y="27817"/>
                </a:cubicBezTo>
                <a:cubicBezTo>
                  <a:pt x="11088" y="24741"/>
                  <a:pt x="15383" y="23083"/>
                  <a:pt x="19813" y="23245"/>
                </a:cubicBezTo>
                <a:close/>
                <a:moveTo>
                  <a:pt x="857726" y="23150"/>
                </a:moveTo>
                <a:cubicBezTo>
                  <a:pt x="860612" y="23141"/>
                  <a:pt x="863460" y="23722"/>
                  <a:pt x="866108" y="24865"/>
                </a:cubicBezTo>
                <a:cubicBezTo>
                  <a:pt x="868594" y="25865"/>
                  <a:pt x="870813" y="27427"/>
                  <a:pt x="872585" y="29437"/>
                </a:cubicBezTo>
                <a:cubicBezTo>
                  <a:pt x="874576" y="31885"/>
                  <a:pt x="876071" y="34695"/>
                  <a:pt x="876966" y="37724"/>
                </a:cubicBezTo>
                <a:cubicBezTo>
                  <a:pt x="879157" y="33352"/>
                  <a:pt x="882443" y="29608"/>
                  <a:pt x="886491" y="26865"/>
                </a:cubicBezTo>
                <a:cubicBezTo>
                  <a:pt x="890235" y="24436"/>
                  <a:pt x="894607" y="23141"/>
                  <a:pt x="899065" y="23150"/>
                </a:cubicBezTo>
                <a:cubicBezTo>
                  <a:pt x="903008" y="23065"/>
                  <a:pt x="906894" y="24160"/>
                  <a:pt x="910209" y="26294"/>
                </a:cubicBezTo>
                <a:cubicBezTo>
                  <a:pt x="913438" y="28446"/>
                  <a:pt x="915933" y="31542"/>
                  <a:pt x="917352" y="35152"/>
                </a:cubicBezTo>
                <a:cubicBezTo>
                  <a:pt x="919219" y="40667"/>
                  <a:pt x="920029" y="46486"/>
                  <a:pt x="919734" y="52297"/>
                </a:cubicBezTo>
                <a:lnTo>
                  <a:pt x="919734" y="85444"/>
                </a:lnTo>
                <a:lnTo>
                  <a:pt x="911733" y="85444"/>
                </a:lnTo>
                <a:lnTo>
                  <a:pt x="911733" y="52297"/>
                </a:lnTo>
                <a:cubicBezTo>
                  <a:pt x="911990" y="47772"/>
                  <a:pt x="911504" y="43239"/>
                  <a:pt x="910304" y="38867"/>
                </a:cubicBezTo>
                <a:cubicBezTo>
                  <a:pt x="909428" y="36419"/>
                  <a:pt x="907751" y="34333"/>
                  <a:pt x="905541" y="32961"/>
                </a:cubicBezTo>
                <a:cubicBezTo>
                  <a:pt x="903170" y="31418"/>
                  <a:pt x="900369" y="30646"/>
                  <a:pt x="897541" y="30770"/>
                </a:cubicBezTo>
                <a:cubicBezTo>
                  <a:pt x="893807" y="30713"/>
                  <a:pt x="890159" y="31885"/>
                  <a:pt x="887158" y="34104"/>
                </a:cubicBezTo>
                <a:cubicBezTo>
                  <a:pt x="884034" y="36304"/>
                  <a:pt x="881643" y="39390"/>
                  <a:pt x="880300" y="42962"/>
                </a:cubicBezTo>
                <a:cubicBezTo>
                  <a:pt x="878500" y="49144"/>
                  <a:pt x="877757" y="55583"/>
                  <a:pt x="878109" y="62012"/>
                </a:cubicBezTo>
                <a:lnTo>
                  <a:pt x="878109" y="85825"/>
                </a:lnTo>
                <a:lnTo>
                  <a:pt x="870394" y="85825"/>
                </a:lnTo>
                <a:lnTo>
                  <a:pt x="870394" y="54678"/>
                </a:lnTo>
                <a:cubicBezTo>
                  <a:pt x="870623" y="49687"/>
                  <a:pt x="870175" y="44686"/>
                  <a:pt x="869061" y="39819"/>
                </a:cubicBezTo>
                <a:cubicBezTo>
                  <a:pt x="868194" y="37238"/>
                  <a:pt x="866527" y="34999"/>
                  <a:pt x="864298" y="33437"/>
                </a:cubicBezTo>
                <a:cubicBezTo>
                  <a:pt x="861888" y="31875"/>
                  <a:pt x="859069" y="31075"/>
                  <a:pt x="856202" y="31151"/>
                </a:cubicBezTo>
                <a:cubicBezTo>
                  <a:pt x="852554" y="31142"/>
                  <a:pt x="848991" y="32275"/>
                  <a:pt x="846010" y="34390"/>
                </a:cubicBezTo>
                <a:cubicBezTo>
                  <a:pt x="842867" y="36552"/>
                  <a:pt x="840447" y="39600"/>
                  <a:pt x="839057" y="43153"/>
                </a:cubicBezTo>
                <a:cubicBezTo>
                  <a:pt x="837276" y="48620"/>
                  <a:pt x="836504" y="54364"/>
                  <a:pt x="836771" y="60107"/>
                </a:cubicBezTo>
                <a:lnTo>
                  <a:pt x="836771" y="85825"/>
                </a:lnTo>
                <a:lnTo>
                  <a:pt x="828960" y="85825"/>
                </a:lnTo>
                <a:lnTo>
                  <a:pt x="829056" y="24674"/>
                </a:lnTo>
                <a:lnTo>
                  <a:pt x="836866" y="24674"/>
                </a:lnTo>
                <a:lnTo>
                  <a:pt x="836866" y="35152"/>
                </a:lnTo>
                <a:cubicBezTo>
                  <a:pt x="839105" y="31828"/>
                  <a:pt x="841953" y="28951"/>
                  <a:pt x="845248" y="26675"/>
                </a:cubicBezTo>
                <a:cubicBezTo>
                  <a:pt x="849011" y="24379"/>
                  <a:pt x="853325" y="23160"/>
                  <a:pt x="857726" y="23150"/>
                </a:cubicBezTo>
                <a:close/>
                <a:moveTo>
                  <a:pt x="321373" y="23149"/>
                </a:moveTo>
                <a:cubicBezTo>
                  <a:pt x="324259" y="23140"/>
                  <a:pt x="327107" y="23721"/>
                  <a:pt x="329755" y="24864"/>
                </a:cubicBezTo>
                <a:cubicBezTo>
                  <a:pt x="332222" y="25893"/>
                  <a:pt x="334442" y="27455"/>
                  <a:pt x="336232" y="29436"/>
                </a:cubicBezTo>
                <a:cubicBezTo>
                  <a:pt x="338194" y="31903"/>
                  <a:pt x="339671" y="34713"/>
                  <a:pt x="340614" y="37723"/>
                </a:cubicBezTo>
                <a:cubicBezTo>
                  <a:pt x="342804" y="33351"/>
                  <a:pt x="346091" y="29608"/>
                  <a:pt x="350139" y="26864"/>
                </a:cubicBezTo>
                <a:cubicBezTo>
                  <a:pt x="353882" y="24435"/>
                  <a:pt x="358254" y="23140"/>
                  <a:pt x="362712" y="23149"/>
                </a:cubicBezTo>
                <a:cubicBezTo>
                  <a:pt x="366655" y="23083"/>
                  <a:pt x="370532" y="24178"/>
                  <a:pt x="373856" y="26293"/>
                </a:cubicBezTo>
                <a:cubicBezTo>
                  <a:pt x="377047" y="28493"/>
                  <a:pt x="379523" y="31570"/>
                  <a:pt x="381000" y="35151"/>
                </a:cubicBezTo>
                <a:cubicBezTo>
                  <a:pt x="382781" y="40685"/>
                  <a:pt x="383552" y="46486"/>
                  <a:pt x="383286" y="52296"/>
                </a:cubicBezTo>
                <a:lnTo>
                  <a:pt x="383286" y="85443"/>
                </a:lnTo>
                <a:lnTo>
                  <a:pt x="375380" y="85443"/>
                </a:lnTo>
                <a:lnTo>
                  <a:pt x="375380" y="52296"/>
                </a:lnTo>
                <a:cubicBezTo>
                  <a:pt x="375637" y="47772"/>
                  <a:pt x="375152" y="43238"/>
                  <a:pt x="373951" y="38866"/>
                </a:cubicBezTo>
                <a:cubicBezTo>
                  <a:pt x="373046" y="36437"/>
                  <a:pt x="371370" y="34360"/>
                  <a:pt x="369189" y="32960"/>
                </a:cubicBezTo>
                <a:cubicBezTo>
                  <a:pt x="366808" y="31436"/>
                  <a:pt x="364017" y="30674"/>
                  <a:pt x="361188" y="30769"/>
                </a:cubicBezTo>
                <a:cubicBezTo>
                  <a:pt x="357454" y="30712"/>
                  <a:pt x="353806" y="31884"/>
                  <a:pt x="350806" y="34103"/>
                </a:cubicBezTo>
                <a:cubicBezTo>
                  <a:pt x="347681" y="36303"/>
                  <a:pt x="345291" y="39390"/>
                  <a:pt x="343948" y="42961"/>
                </a:cubicBezTo>
                <a:cubicBezTo>
                  <a:pt x="342100" y="49134"/>
                  <a:pt x="341357" y="55582"/>
                  <a:pt x="341757" y="62011"/>
                </a:cubicBezTo>
                <a:lnTo>
                  <a:pt x="341757" y="85824"/>
                </a:lnTo>
                <a:lnTo>
                  <a:pt x="333946" y="85824"/>
                </a:lnTo>
                <a:lnTo>
                  <a:pt x="333946" y="54677"/>
                </a:lnTo>
                <a:cubicBezTo>
                  <a:pt x="334213" y="49677"/>
                  <a:pt x="333727" y="44676"/>
                  <a:pt x="332518" y="39818"/>
                </a:cubicBezTo>
                <a:cubicBezTo>
                  <a:pt x="331679" y="37218"/>
                  <a:pt x="330003" y="34980"/>
                  <a:pt x="327755" y="33436"/>
                </a:cubicBezTo>
                <a:cubicBezTo>
                  <a:pt x="325345" y="31874"/>
                  <a:pt x="322526" y="31074"/>
                  <a:pt x="319659" y="31150"/>
                </a:cubicBezTo>
                <a:cubicBezTo>
                  <a:pt x="316039" y="31141"/>
                  <a:pt x="312505" y="32274"/>
                  <a:pt x="309562" y="34389"/>
                </a:cubicBezTo>
                <a:cubicBezTo>
                  <a:pt x="306419" y="36551"/>
                  <a:pt x="304000" y="39599"/>
                  <a:pt x="302609" y="43152"/>
                </a:cubicBezTo>
                <a:cubicBezTo>
                  <a:pt x="300828" y="48619"/>
                  <a:pt x="300056" y="54363"/>
                  <a:pt x="300323" y="60107"/>
                </a:cubicBezTo>
                <a:lnTo>
                  <a:pt x="300323" y="85824"/>
                </a:lnTo>
                <a:lnTo>
                  <a:pt x="292512" y="85824"/>
                </a:lnTo>
                <a:lnTo>
                  <a:pt x="292703" y="24674"/>
                </a:lnTo>
                <a:lnTo>
                  <a:pt x="300514" y="24674"/>
                </a:lnTo>
                <a:lnTo>
                  <a:pt x="300514" y="35151"/>
                </a:lnTo>
                <a:cubicBezTo>
                  <a:pt x="302752" y="31827"/>
                  <a:pt x="305600" y="28950"/>
                  <a:pt x="308895" y="26674"/>
                </a:cubicBezTo>
                <a:cubicBezTo>
                  <a:pt x="312648" y="24359"/>
                  <a:pt x="316963" y="23140"/>
                  <a:pt x="321373" y="23149"/>
                </a:cubicBezTo>
                <a:close/>
                <a:moveTo>
                  <a:pt x="508635" y="22959"/>
                </a:moveTo>
                <a:cubicBezTo>
                  <a:pt x="512921" y="22883"/>
                  <a:pt x="517131" y="24073"/>
                  <a:pt x="520731" y="26388"/>
                </a:cubicBezTo>
                <a:cubicBezTo>
                  <a:pt x="524237" y="28703"/>
                  <a:pt x="526961" y="32017"/>
                  <a:pt x="528542" y="35913"/>
                </a:cubicBezTo>
                <a:cubicBezTo>
                  <a:pt x="530475" y="41809"/>
                  <a:pt x="531314" y="48000"/>
                  <a:pt x="531018" y="54201"/>
                </a:cubicBezTo>
                <a:lnTo>
                  <a:pt x="531018" y="85443"/>
                </a:lnTo>
                <a:lnTo>
                  <a:pt x="523208" y="85443"/>
                </a:lnTo>
                <a:lnTo>
                  <a:pt x="523208" y="56868"/>
                </a:lnTo>
                <a:cubicBezTo>
                  <a:pt x="523379" y="52182"/>
                  <a:pt x="523094" y="47495"/>
                  <a:pt x="522351" y="42866"/>
                </a:cubicBezTo>
                <a:cubicBezTo>
                  <a:pt x="521789" y="39171"/>
                  <a:pt x="519931" y="35799"/>
                  <a:pt x="517112" y="33341"/>
                </a:cubicBezTo>
                <a:cubicBezTo>
                  <a:pt x="514216" y="31217"/>
                  <a:pt x="510692" y="30150"/>
                  <a:pt x="507111" y="30293"/>
                </a:cubicBezTo>
                <a:cubicBezTo>
                  <a:pt x="502415" y="30255"/>
                  <a:pt x="497872" y="31951"/>
                  <a:pt x="494347" y="35056"/>
                </a:cubicBezTo>
                <a:cubicBezTo>
                  <a:pt x="490709" y="37989"/>
                  <a:pt x="488127" y="42038"/>
                  <a:pt x="487013" y="46581"/>
                </a:cubicBezTo>
                <a:cubicBezTo>
                  <a:pt x="486060" y="52048"/>
                  <a:pt x="485670" y="57601"/>
                  <a:pt x="485870" y="63154"/>
                </a:cubicBezTo>
                <a:lnTo>
                  <a:pt x="485870" y="85443"/>
                </a:lnTo>
                <a:lnTo>
                  <a:pt x="478059" y="85443"/>
                </a:lnTo>
                <a:lnTo>
                  <a:pt x="478059" y="24673"/>
                </a:lnTo>
                <a:lnTo>
                  <a:pt x="485870" y="24673"/>
                </a:lnTo>
                <a:lnTo>
                  <a:pt x="485870" y="35532"/>
                </a:lnTo>
                <a:cubicBezTo>
                  <a:pt x="488623" y="31665"/>
                  <a:pt x="492166" y="28417"/>
                  <a:pt x="496252" y="26007"/>
                </a:cubicBezTo>
                <a:cubicBezTo>
                  <a:pt x="500062" y="23988"/>
                  <a:pt x="504320" y="22940"/>
                  <a:pt x="508635" y="22959"/>
                </a:cubicBezTo>
                <a:close/>
                <a:moveTo>
                  <a:pt x="599218" y="22769"/>
                </a:moveTo>
                <a:cubicBezTo>
                  <a:pt x="603914" y="22712"/>
                  <a:pt x="608553" y="23788"/>
                  <a:pt x="612744" y="25913"/>
                </a:cubicBezTo>
                <a:cubicBezTo>
                  <a:pt x="616954" y="28227"/>
                  <a:pt x="620573" y="31485"/>
                  <a:pt x="623316" y="35438"/>
                </a:cubicBezTo>
                <a:lnTo>
                  <a:pt x="623316" y="24674"/>
                </a:lnTo>
                <a:lnTo>
                  <a:pt x="631127" y="24674"/>
                </a:lnTo>
                <a:lnTo>
                  <a:pt x="631127" y="85444"/>
                </a:lnTo>
                <a:lnTo>
                  <a:pt x="623412" y="85444"/>
                </a:lnTo>
                <a:lnTo>
                  <a:pt x="623412" y="74966"/>
                </a:lnTo>
                <a:cubicBezTo>
                  <a:pt x="620449" y="78700"/>
                  <a:pt x="616716" y="81758"/>
                  <a:pt x="612458" y="83920"/>
                </a:cubicBezTo>
                <a:cubicBezTo>
                  <a:pt x="608295" y="86015"/>
                  <a:pt x="603685" y="87063"/>
                  <a:pt x="599028" y="86968"/>
                </a:cubicBezTo>
                <a:cubicBezTo>
                  <a:pt x="590684" y="87015"/>
                  <a:pt x="582702" y="83558"/>
                  <a:pt x="577025" y="77443"/>
                </a:cubicBezTo>
                <a:cubicBezTo>
                  <a:pt x="570862" y="71480"/>
                  <a:pt x="567414" y="63251"/>
                  <a:pt x="567500" y="54678"/>
                </a:cubicBezTo>
                <a:cubicBezTo>
                  <a:pt x="567424" y="46220"/>
                  <a:pt x="570872" y="38105"/>
                  <a:pt x="577025" y="32294"/>
                </a:cubicBezTo>
                <a:cubicBezTo>
                  <a:pt x="582740" y="26122"/>
                  <a:pt x="590808" y="22655"/>
                  <a:pt x="599218" y="22769"/>
                </a:cubicBezTo>
                <a:close/>
                <a:moveTo>
                  <a:pt x="428911" y="22769"/>
                </a:moveTo>
                <a:cubicBezTo>
                  <a:pt x="433607" y="22712"/>
                  <a:pt x="438246" y="23788"/>
                  <a:pt x="442437" y="25912"/>
                </a:cubicBezTo>
                <a:cubicBezTo>
                  <a:pt x="446647" y="28227"/>
                  <a:pt x="450266" y="31484"/>
                  <a:pt x="453009" y="35437"/>
                </a:cubicBezTo>
                <a:lnTo>
                  <a:pt x="453009" y="24674"/>
                </a:lnTo>
                <a:lnTo>
                  <a:pt x="460820" y="24674"/>
                </a:lnTo>
                <a:lnTo>
                  <a:pt x="460820" y="85443"/>
                </a:lnTo>
                <a:lnTo>
                  <a:pt x="453105" y="85443"/>
                </a:lnTo>
                <a:lnTo>
                  <a:pt x="453105" y="74966"/>
                </a:lnTo>
                <a:cubicBezTo>
                  <a:pt x="450162" y="78719"/>
                  <a:pt x="446418" y="81786"/>
                  <a:pt x="442151" y="83919"/>
                </a:cubicBezTo>
                <a:cubicBezTo>
                  <a:pt x="437988" y="86015"/>
                  <a:pt x="433378" y="87063"/>
                  <a:pt x="428721" y="86967"/>
                </a:cubicBezTo>
                <a:cubicBezTo>
                  <a:pt x="420377" y="87015"/>
                  <a:pt x="412395" y="83557"/>
                  <a:pt x="406718" y="77442"/>
                </a:cubicBezTo>
                <a:cubicBezTo>
                  <a:pt x="400555" y="71480"/>
                  <a:pt x="397107" y="63250"/>
                  <a:pt x="397193" y="54677"/>
                </a:cubicBezTo>
                <a:cubicBezTo>
                  <a:pt x="397155" y="46229"/>
                  <a:pt x="400603" y="38132"/>
                  <a:pt x="406718" y="32294"/>
                </a:cubicBezTo>
                <a:cubicBezTo>
                  <a:pt x="412452" y="26141"/>
                  <a:pt x="420501" y="22683"/>
                  <a:pt x="428911" y="22769"/>
                </a:cubicBezTo>
                <a:close/>
                <a:moveTo>
                  <a:pt x="48863" y="1529"/>
                </a:moveTo>
                <a:lnTo>
                  <a:pt x="56674" y="1529"/>
                </a:lnTo>
                <a:lnTo>
                  <a:pt x="56674" y="85730"/>
                </a:lnTo>
                <a:lnTo>
                  <a:pt x="48863" y="85730"/>
                </a:lnTo>
                <a:close/>
                <a:moveTo>
                  <a:pt x="148209" y="1147"/>
                </a:moveTo>
                <a:lnTo>
                  <a:pt x="156020" y="1528"/>
                </a:lnTo>
                <a:lnTo>
                  <a:pt x="156020" y="85729"/>
                </a:lnTo>
                <a:lnTo>
                  <a:pt x="148305" y="85729"/>
                </a:lnTo>
                <a:lnTo>
                  <a:pt x="148305" y="75251"/>
                </a:lnTo>
                <a:cubicBezTo>
                  <a:pt x="145342" y="78985"/>
                  <a:pt x="141609" y="82042"/>
                  <a:pt x="137351" y="84205"/>
                </a:cubicBezTo>
                <a:cubicBezTo>
                  <a:pt x="133188" y="86300"/>
                  <a:pt x="128578" y="87348"/>
                  <a:pt x="123921" y="87253"/>
                </a:cubicBezTo>
                <a:cubicBezTo>
                  <a:pt x="115577" y="87300"/>
                  <a:pt x="107595" y="83843"/>
                  <a:pt x="101918" y="77728"/>
                </a:cubicBezTo>
                <a:cubicBezTo>
                  <a:pt x="95755" y="71765"/>
                  <a:pt x="92307" y="63535"/>
                  <a:pt x="92393" y="54963"/>
                </a:cubicBezTo>
                <a:cubicBezTo>
                  <a:pt x="92355" y="46514"/>
                  <a:pt x="95803" y="38418"/>
                  <a:pt x="101918" y="32579"/>
                </a:cubicBezTo>
                <a:cubicBezTo>
                  <a:pt x="107633" y="26407"/>
                  <a:pt x="115701" y="22940"/>
                  <a:pt x="124111" y="23054"/>
                </a:cubicBezTo>
                <a:cubicBezTo>
                  <a:pt x="128807" y="22997"/>
                  <a:pt x="133446" y="24073"/>
                  <a:pt x="137637" y="26197"/>
                </a:cubicBezTo>
                <a:cubicBezTo>
                  <a:pt x="141847" y="28512"/>
                  <a:pt x="145466" y="31769"/>
                  <a:pt x="148209" y="35722"/>
                </a:cubicBezTo>
                <a:close/>
                <a:moveTo>
                  <a:pt x="550450" y="4"/>
                </a:moveTo>
                <a:cubicBezTo>
                  <a:pt x="552183" y="-63"/>
                  <a:pt x="553850" y="633"/>
                  <a:pt x="555022" y="1909"/>
                </a:cubicBezTo>
                <a:cubicBezTo>
                  <a:pt x="556260" y="3109"/>
                  <a:pt x="556946" y="4757"/>
                  <a:pt x="556927" y="6481"/>
                </a:cubicBezTo>
                <a:cubicBezTo>
                  <a:pt x="556927" y="8167"/>
                  <a:pt x="556241" y="9786"/>
                  <a:pt x="555022" y="10958"/>
                </a:cubicBezTo>
                <a:cubicBezTo>
                  <a:pt x="553822" y="12196"/>
                  <a:pt x="552174" y="12882"/>
                  <a:pt x="550450" y="12863"/>
                </a:cubicBezTo>
                <a:cubicBezTo>
                  <a:pt x="548764" y="12863"/>
                  <a:pt x="547144" y="12177"/>
                  <a:pt x="545973" y="10958"/>
                </a:cubicBezTo>
                <a:cubicBezTo>
                  <a:pt x="544754" y="9786"/>
                  <a:pt x="544068" y="8167"/>
                  <a:pt x="544068" y="6481"/>
                </a:cubicBezTo>
                <a:cubicBezTo>
                  <a:pt x="544049" y="4757"/>
                  <a:pt x="544735" y="3109"/>
                  <a:pt x="545973" y="1909"/>
                </a:cubicBezTo>
                <a:cubicBezTo>
                  <a:pt x="547116" y="652"/>
                  <a:pt x="548754" y="-44"/>
                  <a:pt x="550450" y="4"/>
                </a:cubicBezTo>
                <a:close/>
                <a:moveTo>
                  <a:pt x="75628" y="4"/>
                </a:moveTo>
                <a:cubicBezTo>
                  <a:pt x="77362" y="-63"/>
                  <a:pt x="79029" y="633"/>
                  <a:pt x="80200" y="1909"/>
                </a:cubicBezTo>
                <a:cubicBezTo>
                  <a:pt x="81439" y="3109"/>
                  <a:pt x="82124" y="4757"/>
                  <a:pt x="82105" y="6481"/>
                </a:cubicBezTo>
                <a:cubicBezTo>
                  <a:pt x="82105" y="8167"/>
                  <a:pt x="81420" y="9786"/>
                  <a:pt x="80200" y="10958"/>
                </a:cubicBezTo>
                <a:cubicBezTo>
                  <a:pt x="79000" y="12196"/>
                  <a:pt x="77352" y="12882"/>
                  <a:pt x="75628" y="12863"/>
                </a:cubicBezTo>
                <a:cubicBezTo>
                  <a:pt x="73942" y="12863"/>
                  <a:pt x="72323" y="12177"/>
                  <a:pt x="71152" y="10958"/>
                </a:cubicBezTo>
                <a:cubicBezTo>
                  <a:pt x="69932" y="9786"/>
                  <a:pt x="69247" y="8167"/>
                  <a:pt x="69247" y="6481"/>
                </a:cubicBezTo>
                <a:cubicBezTo>
                  <a:pt x="69228" y="4757"/>
                  <a:pt x="69913" y="3109"/>
                  <a:pt x="71152" y="1909"/>
                </a:cubicBezTo>
                <a:cubicBezTo>
                  <a:pt x="72295" y="652"/>
                  <a:pt x="73933" y="-44"/>
                  <a:pt x="75628" y="4"/>
                </a:cubicBezTo>
                <a:close/>
              </a:path>
            </a:pathLst>
          </a:custGeom>
          <a:solidFill>
            <a:srgbClr val="66666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Lst>
  <p:transition spd="med">
    <p:push/>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4.xml"/><Relationship Id="rId3" Type="http://schemas.openxmlformats.org/officeDocument/2006/relationships/image" Target="../media/image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5.xml"/><Relationship Id="rId3" Type="http://schemas.openxmlformats.org/officeDocument/2006/relationships/image" Target="../media/image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 Id="rId3" Type="http://schemas.openxmlformats.org/officeDocument/2006/relationships/image" Target="../media/image19.png"/><Relationship Id="rId4" Type="http://schemas.openxmlformats.org/officeDocument/2006/relationships/image" Target="../media/image3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 Id="rId3" Type="http://schemas.openxmlformats.org/officeDocument/2006/relationships/image" Target="../media/image38.png"/><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 Id="rId3" Type="http://schemas.openxmlformats.org/officeDocument/2006/relationships/image" Target="../media/image13.png"/><Relationship Id="rId4" Type="http://schemas.openxmlformats.org/officeDocument/2006/relationships/image" Target="../media/image3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 Id="rId3" Type="http://schemas.openxmlformats.org/officeDocument/2006/relationships/image" Target="../media/image16.png"/><Relationship Id="rId4" Type="http://schemas.openxmlformats.org/officeDocument/2006/relationships/image" Target="../media/image2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 Id="rId3" Type="http://schemas.openxmlformats.org/officeDocument/2006/relationships/image" Target="../media/image24.png"/><Relationship Id="rId4" Type="http://schemas.openxmlformats.org/officeDocument/2006/relationships/image" Target="../media/image3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 Id="rId3" Type="http://schemas.openxmlformats.org/officeDocument/2006/relationships/image" Target="../media/image20.png"/><Relationship Id="rId4" Type="http://schemas.openxmlformats.org/officeDocument/2006/relationships/image" Target="../media/image3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 Id="rId3" Type="http://schemas.openxmlformats.org/officeDocument/2006/relationships/image" Target="../media/image23.png"/><Relationship Id="rId4" Type="http://schemas.openxmlformats.org/officeDocument/2006/relationships/image" Target="../media/image2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xml"/><Relationship Id="rId3" Type="http://schemas.openxmlformats.org/officeDocument/2006/relationships/image" Target="../media/image1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xml"/><Relationship Id="rId3" Type="http://schemas.openxmlformats.org/officeDocument/2006/relationships/image" Target="../media/image12.png"/><Relationship Id="rId4" Type="http://schemas.openxmlformats.org/officeDocument/2006/relationships/image" Target="../media/image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xml"/><Relationship Id="rId3" Type="http://schemas.openxmlformats.org/officeDocument/2006/relationships/image" Target="../media/image1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8.xml"/><Relationship Id="rId3" Type="http://schemas.openxmlformats.org/officeDocument/2006/relationships/image" Target="../media/image10.png"/><Relationship Id="rId4" Type="http://schemas.openxmlformats.org/officeDocument/2006/relationships/image" Target="../media/image1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1.xml"/><Relationship Id="rId3" Type="http://schemas.openxmlformats.org/officeDocument/2006/relationships/image" Target="../media/image21.png"/><Relationship Id="rId4" Type="http://schemas.openxmlformats.org/officeDocument/2006/relationships/image" Target="../media/image1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2.xml"/><Relationship Id="rId3" Type="http://schemas.openxmlformats.org/officeDocument/2006/relationships/image" Target="../media/image1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3.xml"/><Relationship Id="rId3" Type="http://schemas.openxmlformats.org/officeDocument/2006/relationships/image" Target="../media/image29.png"/><Relationship Id="rId4" Type="http://schemas.openxmlformats.org/officeDocument/2006/relationships/image" Target="../media/image4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4.xml"/><Relationship Id="rId3" Type="http://schemas.openxmlformats.org/officeDocument/2006/relationships/image" Target="../media/image26.png"/><Relationship Id="rId4" Type="http://schemas.openxmlformats.org/officeDocument/2006/relationships/image" Target="../media/image4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5.xml"/><Relationship Id="rId3" Type="http://schemas.openxmlformats.org/officeDocument/2006/relationships/image" Target="../media/image45.png"/><Relationship Id="rId4" Type="http://schemas.openxmlformats.org/officeDocument/2006/relationships/image" Target="../media/image3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6.xml"/><Relationship Id="rId3" Type="http://schemas.openxmlformats.org/officeDocument/2006/relationships/image" Target="../media/image25.png"/><Relationship Id="rId4" Type="http://schemas.openxmlformats.org/officeDocument/2006/relationships/image" Target="../media/image4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7.xml"/><Relationship Id="rId3" Type="http://schemas.openxmlformats.org/officeDocument/2006/relationships/image" Target="../media/image36.png"/><Relationship Id="rId4" Type="http://schemas.openxmlformats.org/officeDocument/2006/relationships/image" Target="../media/image4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8.xml"/><Relationship Id="rId3" Type="http://schemas.openxmlformats.org/officeDocument/2006/relationships/image" Target="../media/image37.png"/><Relationship Id="rId4" Type="http://schemas.openxmlformats.org/officeDocument/2006/relationships/image" Target="../media/image4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9.xml"/><Relationship Id="rId3" Type="http://schemas.openxmlformats.org/officeDocument/2006/relationships/image" Target="../media/image41.png"/><Relationship Id="rId4" Type="http://schemas.openxmlformats.org/officeDocument/2006/relationships/image" Target="../media/image4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1.xml"/><Relationship Id="rId3" Type="http://schemas.openxmlformats.org/officeDocument/2006/relationships/image" Target="../media/image4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3.xml"/><Relationship Id="rId3" Type="http://schemas.openxmlformats.org/officeDocument/2006/relationships/image" Target="../media/image4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7.xml"/><Relationship Id="rId3" Type="http://schemas.openxmlformats.org/officeDocument/2006/relationships/image" Target="../media/image39.png"/><Relationship Id="rId4" Type="http://schemas.openxmlformats.org/officeDocument/2006/relationships/image" Target="../media/image35.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0" Type="http://schemas.openxmlformats.org/officeDocument/2006/relationships/hyperlink" Target="https://www.census.gov/geographies/mapping-files/time-series/geo/tiger-line-file.html" TargetMode="External"/><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hyperlink" Target="https://slidesmania.com/" TargetMode="External"/><Relationship Id="rId4" Type="http://schemas.openxmlformats.org/officeDocument/2006/relationships/hyperlink" Target="https://capacity.childwelfare.gov/about/cb-priorities/family-first-prevention" TargetMode="External"/><Relationship Id="rId9" Type="http://schemas.openxmlformats.org/officeDocument/2006/relationships/hyperlink" Target="https://www.childwelfare.gov/topics/permanency/foster-care/" TargetMode="External"/><Relationship Id="rId5" Type="http://schemas.openxmlformats.org/officeDocument/2006/relationships/hyperlink" Target="https://www.acf.hhs.gov/cb/research-data-technology/statistics-research/afcars" TargetMode="External"/><Relationship Id="rId6" Type="http://schemas.openxmlformats.org/officeDocument/2006/relationships/hyperlink" Target="https://www.analyticsvidhya.com/blog/2021/10/a-comprehensive-guide-to-time-series-analysis/" TargetMode="External"/><Relationship Id="rId7" Type="http://schemas.openxmlformats.org/officeDocument/2006/relationships/hyperlink" Target="https://www.analyticsvidhya.com/blog/2021/10/a-comprehensive-guide-to-time-series-analysis/" TargetMode="External"/><Relationship Id="rId8" Type="http://schemas.openxmlformats.org/officeDocument/2006/relationships/hyperlink" Target="https://adoption.org/foster-care-work/#:~:text=CPS%20searches%20for%20a%20home%20whose,foster%20parent%20becomes%20the%20custodian%20guardian.&amp;text=CPS%20searches%20for%20a,becomes%20the%20custodian%20guardian.&amp;text=for%20a%20home%20whose,foster%20parent%20becomes%20the" TargetMode="Externa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5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23"/>
          <p:cNvSpPr/>
          <p:nvPr/>
        </p:nvSpPr>
        <p:spPr>
          <a:xfrm>
            <a:off x="1767750" y="5361125"/>
            <a:ext cx="8656500" cy="592800"/>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idact Gothic"/>
              <a:ea typeface="Didact Gothic"/>
              <a:cs typeface="Didact Gothic"/>
              <a:sym typeface="Didact Gothic"/>
            </a:endParaRPr>
          </a:p>
        </p:txBody>
      </p:sp>
      <p:sp>
        <p:nvSpPr>
          <p:cNvPr id="344" name="Google Shape;344;p23"/>
          <p:cNvSpPr txBox="1"/>
          <p:nvPr>
            <p:ph type="ctrTitle"/>
          </p:nvPr>
        </p:nvSpPr>
        <p:spPr>
          <a:xfrm>
            <a:off x="2189100" y="1565700"/>
            <a:ext cx="7813800" cy="3269400"/>
          </a:xfrm>
          <a:prstGeom prst="rect">
            <a:avLst/>
          </a:prstGeom>
        </p:spPr>
        <p:txBody>
          <a:bodyPr anchorCtr="0" anchor="ctr" bIns="121900" lIns="121900" spcFirstLastPara="1" rIns="121900" wrap="square" tIns="121900">
            <a:noAutofit/>
          </a:bodyPr>
          <a:lstStyle/>
          <a:p>
            <a:pPr indent="0" lvl="0" marL="0" rtl="0" algn="ctr">
              <a:spcBef>
                <a:spcPts val="0"/>
              </a:spcBef>
              <a:spcAft>
                <a:spcPts val="0"/>
              </a:spcAft>
              <a:buSzPts val="990"/>
              <a:buNone/>
            </a:pPr>
            <a:r>
              <a:rPr lang="en" sz="5410"/>
              <a:t>An Analysis of Foster Care and Adoption Trends in the United States</a:t>
            </a:r>
            <a:endParaRPr sz="5410"/>
          </a:p>
        </p:txBody>
      </p:sp>
      <p:sp>
        <p:nvSpPr>
          <p:cNvPr id="345" name="Google Shape;345;p23"/>
          <p:cNvSpPr txBox="1"/>
          <p:nvPr>
            <p:ph idx="1" type="subTitle"/>
          </p:nvPr>
        </p:nvSpPr>
        <p:spPr>
          <a:xfrm>
            <a:off x="2189100" y="5360076"/>
            <a:ext cx="7813800" cy="594900"/>
          </a:xfrm>
          <a:prstGeom prst="rect">
            <a:avLst/>
          </a:prstGeom>
        </p:spPr>
        <p:txBody>
          <a:bodyPr anchorCtr="0" anchor="ctr" bIns="121900" lIns="121900" spcFirstLastPara="1" rIns="121900" wrap="square" tIns="121900">
            <a:normAutofit/>
          </a:bodyPr>
          <a:lstStyle/>
          <a:p>
            <a:pPr indent="0" lvl="0" marL="0" rtl="0" algn="ctr">
              <a:spcBef>
                <a:spcPts val="0"/>
              </a:spcBef>
              <a:spcAft>
                <a:spcPts val="0"/>
              </a:spcAft>
              <a:buNone/>
            </a:pPr>
            <a:r>
              <a:rPr lang="en"/>
              <a:t>By Melanie Desroches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32"/>
          <p:cNvSpPr txBox="1"/>
          <p:nvPr>
            <p:ph type="title"/>
          </p:nvPr>
        </p:nvSpPr>
        <p:spPr>
          <a:xfrm>
            <a:off x="850650" y="316225"/>
            <a:ext cx="10490700" cy="924300"/>
          </a:xfrm>
          <a:prstGeom prst="rect">
            <a:avLst/>
          </a:prstGeom>
        </p:spPr>
        <p:txBody>
          <a:bodyPr anchorCtr="0" anchor="t" bIns="121900" lIns="121900" spcFirstLastPara="1" rIns="121900" wrap="square" tIns="121900">
            <a:normAutofit fontScale="90000"/>
          </a:bodyPr>
          <a:lstStyle/>
          <a:p>
            <a:pPr indent="0" lvl="0" marL="0" rtl="0" algn="ctr">
              <a:spcBef>
                <a:spcPts val="0"/>
              </a:spcBef>
              <a:spcAft>
                <a:spcPts val="0"/>
              </a:spcAft>
              <a:buNone/>
            </a:pPr>
            <a:r>
              <a:rPr lang="en"/>
              <a:t>Definitions</a:t>
            </a:r>
            <a:endParaRPr/>
          </a:p>
        </p:txBody>
      </p:sp>
      <p:sp>
        <p:nvSpPr>
          <p:cNvPr id="398" name="Google Shape;398;p32"/>
          <p:cNvSpPr txBox="1"/>
          <p:nvPr>
            <p:ph idx="1" type="body"/>
          </p:nvPr>
        </p:nvSpPr>
        <p:spPr>
          <a:xfrm>
            <a:off x="850650" y="2475900"/>
            <a:ext cx="4910400" cy="3522300"/>
          </a:xfrm>
          <a:prstGeom prst="rect">
            <a:avLst/>
          </a:prstGeom>
        </p:spPr>
        <p:txBody>
          <a:bodyPr anchorCtr="0" anchor="t" bIns="121900" lIns="121900" spcFirstLastPara="1" rIns="121900" wrap="square" tIns="121900">
            <a:normAutofit fontScale="85000" lnSpcReduction="10000"/>
          </a:bodyPr>
          <a:lstStyle/>
          <a:p>
            <a:pPr indent="0" lvl="0" marL="0" rtl="0" algn="l">
              <a:spcBef>
                <a:spcPts val="0"/>
              </a:spcBef>
              <a:spcAft>
                <a:spcPts val="0"/>
              </a:spcAft>
              <a:buNone/>
            </a:pPr>
            <a:r>
              <a:rPr lang="en" sz="2414"/>
              <a:t>This is an estimated count of all children who were in the public foster care system during the FFY. This number is the sum of two mutually exclusive groups of children: the children who are already in care on the first day of the fiscal year (as of October 1) and the children who enter foster care during the year. An individual child is counted only once for each year.</a:t>
            </a:r>
            <a:endParaRPr sz="2414"/>
          </a:p>
          <a:p>
            <a:pPr indent="0" lvl="0" marL="0" rtl="0" algn="l">
              <a:spcBef>
                <a:spcPts val="0"/>
              </a:spcBef>
              <a:spcAft>
                <a:spcPts val="0"/>
              </a:spcAft>
              <a:buNone/>
            </a:pPr>
            <a:r>
              <a:t/>
            </a:r>
            <a:endParaRPr/>
          </a:p>
        </p:txBody>
      </p:sp>
      <p:sp>
        <p:nvSpPr>
          <p:cNvPr id="399" name="Google Shape;399;p32"/>
          <p:cNvSpPr txBox="1"/>
          <p:nvPr>
            <p:ph idx="2" type="subTitle"/>
          </p:nvPr>
        </p:nvSpPr>
        <p:spPr>
          <a:xfrm>
            <a:off x="850650" y="1523400"/>
            <a:ext cx="4910400" cy="563100"/>
          </a:xfrm>
          <a:prstGeom prst="rect">
            <a:avLst/>
          </a:prstGeom>
        </p:spPr>
        <p:txBody>
          <a:bodyPr anchorCtr="0" anchor="t" bIns="121900" lIns="121900" spcFirstLastPara="1" rIns="121900" wrap="square" tIns="121900">
            <a:normAutofit fontScale="85000" lnSpcReduction="20000"/>
          </a:bodyPr>
          <a:lstStyle/>
          <a:p>
            <a:pPr indent="0" lvl="0" marL="0" rtl="0" algn="ctr">
              <a:spcBef>
                <a:spcPts val="0"/>
              </a:spcBef>
              <a:spcAft>
                <a:spcPts val="0"/>
              </a:spcAft>
              <a:buNone/>
            </a:pPr>
            <a:r>
              <a:rPr lang="en"/>
              <a:t>Served</a:t>
            </a:r>
            <a:endParaRPr/>
          </a:p>
        </p:txBody>
      </p:sp>
      <p:sp>
        <p:nvSpPr>
          <p:cNvPr id="400" name="Google Shape;400;p32"/>
          <p:cNvSpPr txBox="1"/>
          <p:nvPr>
            <p:ph idx="3" type="body"/>
          </p:nvPr>
        </p:nvSpPr>
        <p:spPr>
          <a:xfrm>
            <a:off x="6363900" y="2323475"/>
            <a:ext cx="4977300" cy="1390500"/>
          </a:xfrm>
          <a:prstGeom prst="rect">
            <a:avLst/>
          </a:prstGeom>
        </p:spPr>
        <p:txBody>
          <a:bodyPr anchorCtr="0" anchor="t" bIns="121900" lIns="121900" spcFirstLastPara="1" rIns="121900" wrap="square" tIns="121900">
            <a:noAutofit/>
          </a:bodyPr>
          <a:lstStyle/>
          <a:p>
            <a:pPr indent="0" lvl="0" marL="0" rtl="0" algn="ctr">
              <a:lnSpc>
                <a:spcPct val="95000"/>
              </a:lnSpc>
              <a:spcBef>
                <a:spcPts val="0"/>
              </a:spcBef>
              <a:spcAft>
                <a:spcPts val="0"/>
              </a:spcAft>
              <a:buSzPts val="852"/>
              <a:buNone/>
            </a:pPr>
            <a:r>
              <a:rPr lang="en" sz="1772"/>
              <a:t>This is an estimated count of all the children in foster care on the last day of the FFY. An individual child is included in the count for each year for which he or she is in foster care on the last day.</a:t>
            </a:r>
            <a:endParaRPr sz="1772"/>
          </a:p>
          <a:p>
            <a:pPr indent="0" lvl="0" marL="0" rtl="0" algn="ctr">
              <a:lnSpc>
                <a:spcPct val="95000"/>
              </a:lnSpc>
              <a:spcBef>
                <a:spcPts val="0"/>
              </a:spcBef>
              <a:spcAft>
                <a:spcPts val="0"/>
              </a:spcAft>
              <a:buSzPts val="852"/>
              <a:buNone/>
            </a:pPr>
            <a:r>
              <a:t/>
            </a:r>
            <a:endParaRPr sz="1472"/>
          </a:p>
        </p:txBody>
      </p:sp>
      <p:sp>
        <p:nvSpPr>
          <p:cNvPr id="401" name="Google Shape;401;p32"/>
          <p:cNvSpPr txBox="1"/>
          <p:nvPr>
            <p:ph idx="4" type="subTitle"/>
          </p:nvPr>
        </p:nvSpPr>
        <p:spPr>
          <a:xfrm>
            <a:off x="6363900" y="1500450"/>
            <a:ext cx="4977300" cy="563100"/>
          </a:xfrm>
          <a:prstGeom prst="rect">
            <a:avLst/>
          </a:prstGeom>
        </p:spPr>
        <p:txBody>
          <a:bodyPr anchorCtr="0" anchor="t" bIns="121900" lIns="121900" spcFirstLastPara="1" rIns="121900" wrap="square" tIns="121900">
            <a:normAutofit fontScale="85000" lnSpcReduction="20000"/>
          </a:bodyPr>
          <a:lstStyle/>
          <a:p>
            <a:pPr indent="0" lvl="0" marL="0" rtl="0" algn="ctr">
              <a:spcBef>
                <a:spcPts val="0"/>
              </a:spcBef>
              <a:spcAft>
                <a:spcPts val="0"/>
              </a:spcAft>
              <a:buNone/>
            </a:pPr>
            <a:r>
              <a:rPr lang="en"/>
              <a:t>In Care on September 30</a:t>
            </a:r>
            <a:endParaRPr/>
          </a:p>
        </p:txBody>
      </p:sp>
      <p:sp>
        <p:nvSpPr>
          <p:cNvPr id="402" name="Google Shape;402;p32"/>
          <p:cNvSpPr txBox="1"/>
          <p:nvPr>
            <p:ph idx="5" type="body"/>
          </p:nvPr>
        </p:nvSpPr>
        <p:spPr>
          <a:xfrm>
            <a:off x="6363900" y="4914257"/>
            <a:ext cx="4977300" cy="1390500"/>
          </a:xfrm>
          <a:prstGeom prst="rect">
            <a:avLst/>
          </a:prstGeom>
        </p:spPr>
        <p:txBody>
          <a:bodyPr anchorCtr="0" anchor="t" bIns="121900" lIns="121900" spcFirstLastPara="1" rIns="121900" wrap="square" tIns="121900">
            <a:normAutofit fontScale="25000" lnSpcReduction="20000"/>
          </a:bodyPr>
          <a:lstStyle/>
          <a:p>
            <a:pPr indent="0" lvl="0" marL="0" rtl="0" algn="ctr">
              <a:spcBef>
                <a:spcPts val="0"/>
              </a:spcBef>
              <a:spcAft>
                <a:spcPts val="0"/>
              </a:spcAft>
              <a:buNone/>
            </a:pPr>
            <a:r>
              <a:rPr lang="en" sz="5600"/>
              <a:t>This is an estimated count of all children who entered foster care during the FFY. An individual child is counted only once for each year, even if the child entered, exited and reentered care during the year. If an individual child entered in one year and then exits and re-enters in a subsequent year, he or she is included in the count of entries for both years.</a:t>
            </a:r>
            <a:endParaRPr sz="5600"/>
          </a:p>
          <a:p>
            <a:pPr indent="0" lvl="0" marL="0" rtl="0" algn="ctr">
              <a:spcBef>
                <a:spcPts val="0"/>
              </a:spcBef>
              <a:spcAft>
                <a:spcPts val="0"/>
              </a:spcAft>
              <a:buNone/>
            </a:pPr>
            <a:r>
              <a:t/>
            </a:r>
            <a:endParaRPr/>
          </a:p>
        </p:txBody>
      </p:sp>
      <p:sp>
        <p:nvSpPr>
          <p:cNvPr id="403" name="Google Shape;403;p32"/>
          <p:cNvSpPr txBox="1"/>
          <p:nvPr>
            <p:ph idx="6" type="subTitle"/>
          </p:nvPr>
        </p:nvSpPr>
        <p:spPr>
          <a:xfrm>
            <a:off x="6363900" y="4085213"/>
            <a:ext cx="4977300" cy="563100"/>
          </a:xfrm>
          <a:prstGeom prst="rect">
            <a:avLst/>
          </a:prstGeom>
        </p:spPr>
        <p:txBody>
          <a:bodyPr anchorCtr="0" anchor="t" bIns="121900" lIns="121900" spcFirstLastPara="1" rIns="121900" wrap="square" tIns="121900">
            <a:normAutofit fontScale="85000" lnSpcReduction="20000"/>
          </a:bodyPr>
          <a:lstStyle/>
          <a:p>
            <a:pPr indent="0" lvl="0" marL="0" rtl="0" algn="ctr">
              <a:spcBef>
                <a:spcPts val="0"/>
              </a:spcBef>
              <a:spcAft>
                <a:spcPts val="0"/>
              </a:spcAft>
              <a:buNone/>
            </a:pPr>
            <a:r>
              <a:rPr lang="en"/>
              <a:t>Entered</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sp>
        <p:nvSpPr>
          <p:cNvPr id="408" name="Google Shape;408;p33"/>
          <p:cNvSpPr txBox="1"/>
          <p:nvPr>
            <p:ph idx="1" type="subTitle"/>
          </p:nvPr>
        </p:nvSpPr>
        <p:spPr>
          <a:xfrm>
            <a:off x="1984663" y="1679175"/>
            <a:ext cx="3608400" cy="579900"/>
          </a:xfrm>
          <a:prstGeom prst="rect">
            <a:avLst/>
          </a:prstGeom>
        </p:spPr>
        <p:txBody>
          <a:bodyPr anchorCtr="0" anchor="t" bIns="121900" lIns="121900" spcFirstLastPara="1" rIns="121900" wrap="square" tIns="121900">
            <a:normAutofit/>
          </a:bodyPr>
          <a:lstStyle/>
          <a:p>
            <a:pPr indent="0" lvl="0" marL="0" rtl="0" algn="ctr">
              <a:spcBef>
                <a:spcPts val="0"/>
              </a:spcBef>
              <a:spcAft>
                <a:spcPts val="0"/>
              </a:spcAft>
              <a:buNone/>
            </a:pPr>
            <a:r>
              <a:rPr lang="en"/>
              <a:t>Exited</a:t>
            </a:r>
            <a:endParaRPr/>
          </a:p>
        </p:txBody>
      </p:sp>
      <p:sp>
        <p:nvSpPr>
          <p:cNvPr id="409" name="Google Shape;409;p33"/>
          <p:cNvSpPr txBox="1"/>
          <p:nvPr>
            <p:ph idx="2" type="body"/>
          </p:nvPr>
        </p:nvSpPr>
        <p:spPr>
          <a:xfrm>
            <a:off x="1685975" y="2157225"/>
            <a:ext cx="4187100" cy="1562400"/>
          </a:xfrm>
          <a:prstGeom prst="rect">
            <a:avLst/>
          </a:prstGeom>
        </p:spPr>
        <p:txBody>
          <a:bodyPr anchorCtr="0" anchor="t" bIns="121900" lIns="121900" spcFirstLastPara="1" rIns="121900" wrap="square" tIns="121900">
            <a:noAutofit/>
          </a:bodyPr>
          <a:lstStyle/>
          <a:p>
            <a:pPr indent="0" lvl="0" marL="0" rtl="0" algn="l">
              <a:spcBef>
                <a:spcPts val="0"/>
              </a:spcBef>
              <a:spcAft>
                <a:spcPts val="1600"/>
              </a:spcAft>
              <a:buSzPts val="440"/>
              <a:buNone/>
            </a:pPr>
            <a:r>
              <a:rPr lang="en" sz="1200"/>
              <a:t>This is an estimated count of all children who exited foster care during the FFY at the end of their most recent foster care episode. An individual child is counted only once for each year, even if the child exited, re-entered and exited again during the year.If an individual child exited care in one year and then re-enters and exits again in a subsequent year, he or she is included in the count of exits for both years.</a:t>
            </a:r>
            <a:endParaRPr sz="1200"/>
          </a:p>
        </p:txBody>
      </p:sp>
      <p:sp>
        <p:nvSpPr>
          <p:cNvPr id="410" name="Google Shape;410;p33"/>
          <p:cNvSpPr txBox="1"/>
          <p:nvPr>
            <p:ph type="title"/>
          </p:nvPr>
        </p:nvSpPr>
        <p:spPr>
          <a:xfrm>
            <a:off x="633300" y="400675"/>
            <a:ext cx="10925400" cy="874200"/>
          </a:xfrm>
          <a:prstGeom prst="rect">
            <a:avLst/>
          </a:prstGeom>
        </p:spPr>
        <p:txBody>
          <a:bodyPr anchorCtr="0" anchor="ctr" bIns="121900" lIns="121900" spcFirstLastPara="1" rIns="121900" wrap="square" tIns="121900">
            <a:normAutofit/>
          </a:bodyPr>
          <a:lstStyle/>
          <a:p>
            <a:pPr indent="0" lvl="0" marL="0" rtl="0" algn="ctr">
              <a:spcBef>
                <a:spcPts val="0"/>
              </a:spcBef>
              <a:spcAft>
                <a:spcPts val="0"/>
              </a:spcAft>
              <a:buNone/>
            </a:pPr>
            <a:r>
              <a:rPr lang="en"/>
              <a:t>More Definitions</a:t>
            </a:r>
            <a:endParaRPr/>
          </a:p>
        </p:txBody>
      </p:sp>
      <p:sp>
        <p:nvSpPr>
          <p:cNvPr id="411" name="Google Shape;411;p33"/>
          <p:cNvSpPr txBox="1"/>
          <p:nvPr>
            <p:ph idx="3" type="subTitle"/>
          </p:nvPr>
        </p:nvSpPr>
        <p:spPr>
          <a:xfrm>
            <a:off x="6604865" y="1679175"/>
            <a:ext cx="3608400" cy="579900"/>
          </a:xfrm>
          <a:prstGeom prst="rect">
            <a:avLst/>
          </a:prstGeom>
        </p:spPr>
        <p:txBody>
          <a:bodyPr anchorCtr="0" anchor="t" bIns="121900" lIns="121900" spcFirstLastPara="1" rIns="121900" wrap="square" tIns="121900">
            <a:normAutofit/>
          </a:bodyPr>
          <a:lstStyle/>
          <a:p>
            <a:pPr indent="0" lvl="0" marL="0" rtl="0" algn="l">
              <a:spcBef>
                <a:spcPts val="0"/>
              </a:spcBef>
              <a:spcAft>
                <a:spcPts val="0"/>
              </a:spcAft>
              <a:buNone/>
            </a:pPr>
            <a:r>
              <a:rPr lang="en"/>
              <a:t>Waiting for Adoption</a:t>
            </a:r>
            <a:endParaRPr/>
          </a:p>
        </p:txBody>
      </p:sp>
      <p:sp>
        <p:nvSpPr>
          <p:cNvPr id="412" name="Google Shape;412;p33"/>
          <p:cNvSpPr txBox="1"/>
          <p:nvPr>
            <p:ph idx="4" type="body"/>
          </p:nvPr>
        </p:nvSpPr>
        <p:spPr>
          <a:xfrm>
            <a:off x="6234800" y="2157225"/>
            <a:ext cx="4381800" cy="1562400"/>
          </a:xfrm>
          <a:prstGeom prst="rect">
            <a:avLst/>
          </a:prstGeom>
        </p:spPr>
        <p:txBody>
          <a:bodyPr anchorCtr="0" anchor="t" bIns="121900" lIns="121900" spcFirstLastPara="1" rIns="121900" wrap="square" tIns="121900">
            <a:noAutofit/>
          </a:bodyPr>
          <a:lstStyle/>
          <a:p>
            <a:pPr indent="0" lvl="0" marL="0" rtl="0" algn="l">
              <a:lnSpc>
                <a:spcPct val="105000"/>
              </a:lnSpc>
              <a:spcBef>
                <a:spcPts val="0"/>
              </a:spcBef>
              <a:spcAft>
                <a:spcPts val="1600"/>
              </a:spcAft>
              <a:buSzPts val="440"/>
              <a:buNone/>
            </a:pPr>
            <a:r>
              <a:rPr lang="en" sz="1200"/>
              <a:t>This is an estimated count of all children who are waiting to be adopted on the last day of the FFY. An individual child is included in the co</a:t>
            </a:r>
            <a:r>
              <a:rPr lang="en" sz="1200"/>
              <a:t>u</a:t>
            </a:r>
            <a:r>
              <a:rPr lang="en" sz="1200"/>
              <a:t>nt for each year in which he or she is waiting to be adopted on the last day. Children waiting to be adopted include children with a goal of adoption and/or whose parental rights have been terminated. The “waiting” population excludes children who have a goal of emancipation.</a:t>
            </a:r>
            <a:endParaRPr sz="1200"/>
          </a:p>
        </p:txBody>
      </p:sp>
      <p:sp>
        <p:nvSpPr>
          <p:cNvPr id="413" name="Google Shape;413;p33"/>
          <p:cNvSpPr txBox="1"/>
          <p:nvPr>
            <p:ph idx="5" type="subTitle"/>
          </p:nvPr>
        </p:nvSpPr>
        <p:spPr>
          <a:xfrm>
            <a:off x="2040863" y="4351850"/>
            <a:ext cx="3608400" cy="579900"/>
          </a:xfrm>
          <a:prstGeom prst="rect">
            <a:avLst/>
          </a:prstGeom>
        </p:spPr>
        <p:txBody>
          <a:bodyPr anchorCtr="0" anchor="t" bIns="121900" lIns="121900" spcFirstLastPara="1" rIns="121900" wrap="square" tIns="121900">
            <a:normAutofit fontScale="92500"/>
          </a:bodyPr>
          <a:lstStyle/>
          <a:p>
            <a:pPr indent="0" lvl="0" marL="0" rtl="0" algn="l">
              <a:spcBef>
                <a:spcPts val="0"/>
              </a:spcBef>
              <a:spcAft>
                <a:spcPts val="0"/>
              </a:spcAft>
              <a:buNone/>
            </a:pPr>
            <a:r>
              <a:rPr lang="en"/>
              <a:t>Parental Rights Terminated</a:t>
            </a:r>
            <a:endParaRPr/>
          </a:p>
        </p:txBody>
      </p:sp>
      <p:sp>
        <p:nvSpPr>
          <p:cNvPr id="414" name="Google Shape;414;p33"/>
          <p:cNvSpPr txBox="1"/>
          <p:nvPr>
            <p:ph idx="6" type="body"/>
          </p:nvPr>
        </p:nvSpPr>
        <p:spPr>
          <a:xfrm>
            <a:off x="1685975" y="4992500"/>
            <a:ext cx="4187100" cy="1297800"/>
          </a:xfrm>
          <a:prstGeom prst="rect">
            <a:avLst/>
          </a:prstGeom>
        </p:spPr>
        <p:txBody>
          <a:bodyPr anchorCtr="0" anchor="t" bIns="121900" lIns="121900" spcFirstLastPara="1" rIns="121900" wrap="square" tIns="121900">
            <a:noAutofit/>
          </a:bodyPr>
          <a:lstStyle/>
          <a:p>
            <a:pPr indent="0" lvl="0" marL="0" rtl="0" algn="l">
              <a:spcBef>
                <a:spcPts val="0"/>
              </a:spcBef>
              <a:spcAft>
                <a:spcPts val="1600"/>
              </a:spcAft>
              <a:buSzPts val="605"/>
              <a:buNone/>
            </a:pPr>
            <a:r>
              <a:rPr lang="en" sz="1300"/>
              <a:t>This is an estimated count of all children in care on the last day of the FFY whose parental rights have been terminated and who are waiting for adoption. An individual child who has these characteristics on the last day of the year is counted only once for that year. </a:t>
            </a:r>
            <a:endParaRPr sz="1300"/>
          </a:p>
        </p:txBody>
      </p:sp>
      <p:sp>
        <p:nvSpPr>
          <p:cNvPr id="415" name="Google Shape;415;p33"/>
          <p:cNvSpPr txBox="1"/>
          <p:nvPr>
            <p:ph idx="7" type="body"/>
          </p:nvPr>
        </p:nvSpPr>
        <p:spPr>
          <a:xfrm>
            <a:off x="6234800" y="4860425"/>
            <a:ext cx="4381800" cy="1429800"/>
          </a:xfrm>
          <a:prstGeom prst="rect">
            <a:avLst/>
          </a:prstGeom>
        </p:spPr>
        <p:txBody>
          <a:bodyPr anchorCtr="0" anchor="t" bIns="121900" lIns="121900" spcFirstLastPara="1" rIns="121900" wrap="square" tIns="121900">
            <a:noAutofit/>
          </a:bodyPr>
          <a:lstStyle/>
          <a:p>
            <a:pPr indent="0" lvl="0" marL="0" rtl="0" algn="l">
              <a:spcBef>
                <a:spcPts val="0"/>
              </a:spcBef>
              <a:spcAft>
                <a:spcPts val="1600"/>
              </a:spcAft>
              <a:buSzPts val="523"/>
              <a:buNone/>
            </a:pPr>
            <a:r>
              <a:rPr lang="en" sz="1150"/>
              <a:t>This is an estimated count of all children adopted with public child welfare agency involvement during the FFY. An individual child is counted only once for each year, even if (in rare cases) the child was adopted multiple times during the year. In cases when an individual child is adopted in one year and then adopted again in a subsequent year, he or she is included in the count of adoptions for both years.</a:t>
            </a:r>
            <a:endParaRPr sz="1150"/>
          </a:p>
        </p:txBody>
      </p:sp>
      <p:sp>
        <p:nvSpPr>
          <p:cNvPr id="416" name="Google Shape;416;p33"/>
          <p:cNvSpPr txBox="1"/>
          <p:nvPr>
            <p:ph idx="8" type="subTitle"/>
          </p:nvPr>
        </p:nvSpPr>
        <p:spPr>
          <a:xfrm>
            <a:off x="6598910" y="4351850"/>
            <a:ext cx="3608400" cy="579900"/>
          </a:xfrm>
          <a:prstGeom prst="rect">
            <a:avLst/>
          </a:prstGeom>
        </p:spPr>
        <p:txBody>
          <a:bodyPr anchorCtr="0" anchor="t" bIns="121900" lIns="121900" spcFirstLastPara="1" rIns="121900" wrap="square" tIns="121900">
            <a:normAutofit/>
          </a:bodyPr>
          <a:lstStyle/>
          <a:p>
            <a:pPr indent="0" lvl="0" marL="0" rtl="0" algn="ctr">
              <a:spcBef>
                <a:spcPts val="0"/>
              </a:spcBef>
              <a:spcAft>
                <a:spcPts val="0"/>
              </a:spcAft>
              <a:buNone/>
            </a:pPr>
            <a:r>
              <a:rPr lang="en"/>
              <a:t>Adopted</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sp>
        <p:nvSpPr>
          <p:cNvPr id="421" name="Google Shape;421;p34"/>
          <p:cNvSpPr txBox="1"/>
          <p:nvPr>
            <p:ph type="title"/>
          </p:nvPr>
        </p:nvSpPr>
        <p:spPr>
          <a:xfrm>
            <a:off x="1257750" y="565850"/>
            <a:ext cx="9676500" cy="741000"/>
          </a:xfrm>
          <a:prstGeom prst="rect">
            <a:avLst/>
          </a:prstGeom>
        </p:spPr>
        <p:txBody>
          <a:bodyPr anchorCtr="0" anchor="t" bIns="121900" lIns="121900" spcFirstLastPara="1" rIns="121900" wrap="square" tIns="121900">
            <a:normAutofit fontScale="90000"/>
          </a:bodyPr>
          <a:lstStyle/>
          <a:p>
            <a:pPr indent="0" lvl="0" marL="0" rtl="0" algn="ctr">
              <a:spcBef>
                <a:spcPts val="0"/>
              </a:spcBef>
              <a:spcAft>
                <a:spcPts val="0"/>
              </a:spcAft>
              <a:buNone/>
            </a:pPr>
            <a:r>
              <a:rPr lang="en"/>
              <a:t>The Code:</a:t>
            </a:r>
            <a:endParaRPr/>
          </a:p>
        </p:txBody>
      </p:sp>
      <p:pic>
        <p:nvPicPr>
          <p:cNvPr id="422" name="Google Shape;422;p34"/>
          <p:cNvPicPr preferRelativeResize="0"/>
          <p:nvPr/>
        </p:nvPicPr>
        <p:blipFill rotWithShape="1">
          <a:blip r:embed="rId3">
            <a:alphaModFix/>
          </a:blip>
          <a:srcRect b="61168" l="2871" r="50445" t="12245"/>
          <a:stretch/>
        </p:blipFill>
        <p:spPr>
          <a:xfrm>
            <a:off x="689562" y="1697113"/>
            <a:ext cx="10812874" cy="346377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sp>
        <p:nvSpPr>
          <p:cNvPr id="427" name="Google Shape;427;p35"/>
          <p:cNvSpPr txBox="1"/>
          <p:nvPr>
            <p:ph type="title"/>
          </p:nvPr>
        </p:nvSpPr>
        <p:spPr>
          <a:xfrm>
            <a:off x="2242050" y="2196625"/>
            <a:ext cx="7707900" cy="1638300"/>
          </a:xfrm>
          <a:prstGeom prst="rect">
            <a:avLst/>
          </a:prstGeom>
        </p:spPr>
        <p:txBody>
          <a:bodyPr anchorCtr="0" anchor="ctr" bIns="121900" lIns="121900" spcFirstLastPara="1" rIns="121900" wrap="square" tIns="121900">
            <a:normAutofit/>
          </a:bodyPr>
          <a:lstStyle/>
          <a:p>
            <a:pPr indent="0" lvl="0" marL="0" rtl="0" algn="ctr">
              <a:spcBef>
                <a:spcPts val="0"/>
              </a:spcBef>
              <a:spcAft>
                <a:spcPts val="0"/>
              </a:spcAft>
              <a:buNone/>
            </a:pPr>
            <a:r>
              <a:rPr lang="en"/>
              <a:t>Data Cleaning</a:t>
            </a:r>
            <a:endParaRPr/>
          </a:p>
        </p:txBody>
      </p:sp>
      <p:sp>
        <p:nvSpPr>
          <p:cNvPr id="428" name="Google Shape;428;p35"/>
          <p:cNvSpPr txBox="1"/>
          <p:nvPr>
            <p:ph idx="1" type="body"/>
          </p:nvPr>
        </p:nvSpPr>
        <p:spPr>
          <a:xfrm>
            <a:off x="2242050" y="3758651"/>
            <a:ext cx="7707900" cy="990300"/>
          </a:xfrm>
          <a:prstGeom prst="rect">
            <a:avLst/>
          </a:prstGeom>
        </p:spPr>
        <p:txBody>
          <a:bodyPr anchorCtr="0" anchor="t" bIns="121900" lIns="121900" spcFirstLastPara="1" rIns="121900" wrap="square" tIns="121900">
            <a:normAutofit/>
          </a:bodyPr>
          <a:lstStyle/>
          <a:p>
            <a:pPr indent="0" lvl="0" marL="0" rtl="0" algn="ctr">
              <a:spcBef>
                <a:spcPts val="0"/>
              </a:spcBef>
              <a:spcAft>
                <a:spcPts val="1600"/>
              </a:spcAft>
              <a:buNone/>
            </a:pPr>
            <a:r>
              <a:rPr lang="en"/>
              <a:t>Converting the Excel file into a dataframe that can be used for analysis and modeling</a:t>
            </a:r>
            <a:endParaRPr/>
          </a:p>
        </p:txBody>
      </p:sp>
      <p:sp>
        <p:nvSpPr>
          <p:cNvPr id="429" name="Google Shape;429;p35"/>
          <p:cNvSpPr txBox="1"/>
          <p:nvPr/>
        </p:nvSpPr>
        <p:spPr>
          <a:xfrm>
            <a:off x="5455800" y="1034950"/>
            <a:ext cx="1084800" cy="70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4600">
                <a:solidFill>
                  <a:schemeClr val="accent5"/>
                </a:solidFill>
                <a:latin typeface="Aclonica"/>
                <a:ea typeface="Aclonica"/>
                <a:cs typeface="Aclonica"/>
                <a:sym typeface="Aclonica"/>
              </a:rPr>
              <a:t>03</a:t>
            </a:r>
            <a:endParaRPr sz="4600">
              <a:solidFill>
                <a:schemeClr val="accent5"/>
              </a:solidFill>
              <a:latin typeface="Aclonica"/>
              <a:ea typeface="Aclonica"/>
              <a:cs typeface="Aclonica"/>
              <a:sym typeface="Aclonica"/>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sp>
        <p:nvSpPr>
          <p:cNvPr id="434" name="Google Shape;434;p36"/>
          <p:cNvSpPr txBox="1"/>
          <p:nvPr>
            <p:ph type="title"/>
          </p:nvPr>
        </p:nvSpPr>
        <p:spPr>
          <a:xfrm>
            <a:off x="933588" y="951488"/>
            <a:ext cx="5162400" cy="1854900"/>
          </a:xfrm>
          <a:prstGeom prst="rect">
            <a:avLst/>
          </a:prstGeom>
        </p:spPr>
        <p:txBody>
          <a:bodyPr anchorCtr="0" anchor="ctr" bIns="121900" lIns="121900" spcFirstLastPara="1" rIns="121900" wrap="square" tIns="121900">
            <a:normAutofit fontScale="90000"/>
          </a:bodyPr>
          <a:lstStyle/>
          <a:p>
            <a:pPr indent="0" lvl="0" marL="0" rtl="0" algn="l">
              <a:spcBef>
                <a:spcPts val="0"/>
              </a:spcBef>
              <a:spcAft>
                <a:spcPts val="0"/>
              </a:spcAft>
              <a:buNone/>
            </a:pPr>
            <a:r>
              <a:rPr lang="en" sz="4500"/>
              <a:t>Remove Whitespace and Reformat</a:t>
            </a:r>
            <a:endParaRPr sz="4500"/>
          </a:p>
        </p:txBody>
      </p:sp>
      <p:sp>
        <p:nvSpPr>
          <p:cNvPr id="435" name="Google Shape;435;p36"/>
          <p:cNvSpPr txBox="1"/>
          <p:nvPr>
            <p:ph idx="1" type="body"/>
          </p:nvPr>
        </p:nvSpPr>
        <p:spPr>
          <a:xfrm>
            <a:off x="915550" y="2885100"/>
            <a:ext cx="5162400" cy="2828700"/>
          </a:xfrm>
          <a:prstGeom prst="rect">
            <a:avLst/>
          </a:prstGeom>
        </p:spPr>
        <p:txBody>
          <a:bodyPr anchorCtr="0" anchor="t" bIns="121900" lIns="121900" spcFirstLastPara="1" rIns="121900" wrap="square" tIns="121900">
            <a:normAutofit/>
          </a:bodyPr>
          <a:lstStyle/>
          <a:p>
            <a:pPr indent="-355600" lvl="0" marL="457200" rtl="0" algn="l">
              <a:spcBef>
                <a:spcPts val="0"/>
              </a:spcBef>
              <a:spcAft>
                <a:spcPts val="0"/>
              </a:spcAft>
              <a:buSzPts val="2000"/>
              <a:buChar char="●"/>
            </a:pPr>
            <a:r>
              <a:rPr lang="en"/>
              <a:t>Any whitespace was removed from the top and bottom of each data frame</a:t>
            </a:r>
            <a:endParaRPr/>
          </a:p>
          <a:p>
            <a:pPr indent="-355600" lvl="0" marL="457200" rtl="0" algn="l">
              <a:spcBef>
                <a:spcPts val="0"/>
              </a:spcBef>
              <a:spcAft>
                <a:spcPts val="0"/>
              </a:spcAft>
              <a:buSzPts val="2000"/>
              <a:buChar char="●"/>
            </a:pPr>
            <a:r>
              <a:rPr lang="en"/>
              <a:t>The States were set as rows and the columns were set as the years 2013-2022. This way each value in the data frame represents the total number of children from each state for each year</a:t>
            </a:r>
            <a:endParaRPr/>
          </a:p>
        </p:txBody>
      </p:sp>
      <p:pic>
        <p:nvPicPr>
          <p:cNvPr id="436" name="Google Shape;436;p36"/>
          <p:cNvPicPr preferRelativeResize="0"/>
          <p:nvPr/>
        </p:nvPicPr>
        <p:blipFill rotWithShape="1">
          <a:blip r:embed="rId3">
            <a:alphaModFix/>
          </a:blip>
          <a:srcRect b="19080" l="3999" r="52622" t="14689"/>
          <a:stretch/>
        </p:blipFill>
        <p:spPr>
          <a:xfrm>
            <a:off x="6165250" y="784575"/>
            <a:ext cx="5803152" cy="516087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sp>
        <p:nvSpPr>
          <p:cNvPr id="441" name="Google Shape;441;p37"/>
          <p:cNvSpPr txBox="1"/>
          <p:nvPr>
            <p:ph type="title"/>
          </p:nvPr>
        </p:nvSpPr>
        <p:spPr>
          <a:xfrm>
            <a:off x="169700" y="1502025"/>
            <a:ext cx="6579900" cy="1491300"/>
          </a:xfrm>
          <a:prstGeom prst="rect">
            <a:avLst/>
          </a:prstGeom>
        </p:spPr>
        <p:txBody>
          <a:bodyPr anchorCtr="0" anchor="ctr" bIns="121900" lIns="121900" spcFirstLastPara="1" rIns="121900" wrap="square" tIns="121900">
            <a:normAutofit/>
          </a:bodyPr>
          <a:lstStyle/>
          <a:p>
            <a:pPr indent="0" lvl="0" marL="0" rtl="0" algn="l">
              <a:spcBef>
                <a:spcPts val="0"/>
              </a:spcBef>
              <a:spcAft>
                <a:spcPts val="0"/>
              </a:spcAft>
              <a:buNone/>
            </a:pPr>
            <a:r>
              <a:rPr lang="en" sz="5200"/>
              <a:t>Removing Rows</a:t>
            </a:r>
            <a:endParaRPr sz="5200"/>
          </a:p>
        </p:txBody>
      </p:sp>
      <p:sp>
        <p:nvSpPr>
          <p:cNvPr id="442" name="Google Shape;442;p37"/>
          <p:cNvSpPr txBox="1"/>
          <p:nvPr>
            <p:ph idx="1" type="body"/>
          </p:nvPr>
        </p:nvSpPr>
        <p:spPr>
          <a:xfrm>
            <a:off x="6832975" y="784725"/>
            <a:ext cx="5073600" cy="29259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 sz="2100"/>
              <a:t>I decided to remove the rows Puerto Rico and Totals for each data frame. I removed Puerto Rico </a:t>
            </a:r>
            <a:r>
              <a:rPr lang="en" sz="2100"/>
              <a:t>because</a:t>
            </a:r>
            <a:r>
              <a:rPr lang="en" sz="2100"/>
              <a:t> the reports only included values for 2018-2022. This seemed like too little data. Because I removed Puerto Rico, I also removed the Totals row since the information was now inaccurate.</a:t>
            </a:r>
            <a:endParaRPr sz="2100"/>
          </a:p>
        </p:txBody>
      </p:sp>
      <p:pic>
        <p:nvPicPr>
          <p:cNvPr id="443" name="Google Shape;443;p37"/>
          <p:cNvPicPr preferRelativeResize="0"/>
          <p:nvPr/>
        </p:nvPicPr>
        <p:blipFill rotWithShape="1">
          <a:blip r:embed="rId3">
            <a:alphaModFix/>
          </a:blip>
          <a:srcRect b="33397" l="3288" r="37784" t="45364"/>
          <a:stretch/>
        </p:blipFill>
        <p:spPr>
          <a:xfrm>
            <a:off x="984840" y="4012000"/>
            <a:ext cx="10222325" cy="20725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sp>
        <p:nvSpPr>
          <p:cNvPr id="448" name="Google Shape;448;p38"/>
          <p:cNvSpPr txBox="1"/>
          <p:nvPr>
            <p:ph type="title"/>
          </p:nvPr>
        </p:nvSpPr>
        <p:spPr>
          <a:xfrm>
            <a:off x="2242050" y="2196625"/>
            <a:ext cx="7707900" cy="1638300"/>
          </a:xfrm>
          <a:prstGeom prst="rect">
            <a:avLst/>
          </a:prstGeom>
        </p:spPr>
        <p:txBody>
          <a:bodyPr anchorCtr="0" anchor="ctr" bIns="121900" lIns="121900" spcFirstLastPara="1" rIns="121900" wrap="square" tIns="121900">
            <a:normAutofit fontScale="90000"/>
          </a:bodyPr>
          <a:lstStyle/>
          <a:p>
            <a:pPr indent="0" lvl="0" marL="0" rtl="0" algn="ctr">
              <a:spcBef>
                <a:spcPts val="0"/>
              </a:spcBef>
              <a:spcAft>
                <a:spcPts val="0"/>
              </a:spcAft>
              <a:buNone/>
            </a:pPr>
            <a:r>
              <a:rPr lang="en"/>
              <a:t>Initial Data Visualization</a:t>
            </a:r>
            <a:endParaRPr/>
          </a:p>
        </p:txBody>
      </p:sp>
      <p:sp>
        <p:nvSpPr>
          <p:cNvPr id="449" name="Google Shape;449;p38"/>
          <p:cNvSpPr txBox="1"/>
          <p:nvPr>
            <p:ph idx="1" type="body"/>
          </p:nvPr>
        </p:nvSpPr>
        <p:spPr>
          <a:xfrm>
            <a:off x="2242050" y="3758651"/>
            <a:ext cx="7707900" cy="990300"/>
          </a:xfrm>
          <a:prstGeom prst="rect">
            <a:avLst/>
          </a:prstGeom>
        </p:spPr>
        <p:txBody>
          <a:bodyPr anchorCtr="0" anchor="t" bIns="121900" lIns="121900" spcFirstLastPara="1" rIns="121900" wrap="square" tIns="121900">
            <a:normAutofit/>
          </a:bodyPr>
          <a:lstStyle/>
          <a:p>
            <a:pPr indent="0" lvl="0" marL="0" rtl="0" algn="ctr">
              <a:spcBef>
                <a:spcPts val="0"/>
              </a:spcBef>
              <a:spcAft>
                <a:spcPts val="1600"/>
              </a:spcAft>
              <a:buNone/>
            </a:pPr>
            <a:r>
              <a:rPr lang="en"/>
              <a:t>Let’s take a closer look at the data</a:t>
            </a:r>
            <a:endParaRPr/>
          </a:p>
        </p:txBody>
      </p:sp>
      <p:sp>
        <p:nvSpPr>
          <p:cNvPr id="450" name="Google Shape;450;p38"/>
          <p:cNvSpPr txBox="1"/>
          <p:nvPr/>
        </p:nvSpPr>
        <p:spPr>
          <a:xfrm>
            <a:off x="5455800" y="1034950"/>
            <a:ext cx="1084800" cy="70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4600">
                <a:solidFill>
                  <a:schemeClr val="accent5"/>
                </a:solidFill>
                <a:latin typeface="Aclonica"/>
                <a:ea typeface="Aclonica"/>
                <a:cs typeface="Aclonica"/>
                <a:sym typeface="Aclonica"/>
              </a:rPr>
              <a:t>04</a:t>
            </a:r>
            <a:endParaRPr sz="4600">
              <a:solidFill>
                <a:schemeClr val="accent5"/>
              </a:solidFill>
              <a:latin typeface="Aclonica"/>
              <a:ea typeface="Aclonica"/>
              <a:cs typeface="Aclonica"/>
              <a:sym typeface="Aclonica"/>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sp>
        <p:nvSpPr>
          <p:cNvPr id="455" name="Google Shape;455;p39"/>
          <p:cNvSpPr txBox="1"/>
          <p:nvPr>
            <p:ph type="title"/>
          </p:nvPr>
        </p:nvSpPr>
        <p:spPr>
          <a:xfrm>
            <a:off x="1645710" y="1381825"/>
            <a:ext cx="8977200" cy="763500"/>
          </a:xfrm>
          <a:prstGeom prst="rect">
            <a:avLst/>
          </a:prstGeom>
        </p:spPr>
        <p:txBody>
          <a:bodyPr anchorCtr="0" anchor="t" bIns="121900" lIns="121900" spcFirstLastPara="1" rIns="121900" wrap="square" tIns="121900">
            <a:normAutofit fontScale="90000"/>
          </a:bodyPr>
          <a:lstStyle/>
          <a:p>
            <a:pPr indent="0" lvl="0" marL="0" rtl="0" algn="ctr">
              <a:spcBef>
                <a:spcPts val="0"/>
              </a:spcBef>
              <a:spcAft>
                <a:spcPts val="0"/>
              </a:spcAft>
              <a:buNone/>
            </a:pPr>
            <a:r>
              <a:rPr lang="en"/>
              <a:t>How I created my Visualizations</a:t>
            </a:r>
            <a:endParaRPr/>
          </a:p>
        </p:txBody>
      </p:sp>
      <p:sp>
        <p:nvSpPr>
          <p:cNvPr id="456" name="Google Shape;456;p39"/>
          <p:cNvSpPr txBox="1"/>
          <p:nvPr>
            <p:ph idx="1" type="body"/>
          </p:nvPr>
        </p:nvSpPr>
        <p:spPr>
          <a:xfrm>
            <a:off x="1645700" y="2322225"/>
            <a:ext cx="4214100" cy="3093300"/>
          </a:xfrm>
          <a:prstGeom prst="rect">
            <a:avLst/>
          </a:prstGeom>
        </p:spPr>
        <p:txBody>
          <a:bodyPr anchorCtr="0" anchor="t" bIns="121900" lIns="121900" spcFirstLastPara="1" rIns="121900" wrap="square" tIns="121900">
            <a:normAutofit/>
          </a:bodyPr>
          <a:lstStyle/>
          <a:p>
            <a:pPr indent="0" lvl="0" marL="0" rtl="0" algn="l">
              <a:spcBef>
                <a:spcPts val="0"/>
              </a:spcBef>
              <a:spcAft>
                <a:spcPts val="1600"/>
              </a:spcAft>
              <a:buNone/>
            </a:pPr>
            <a:r>
              <a:rPr lang="en"/>
              <a:t>To create the plots, I created a new dataframe with the totals for each year across all states. I did this for each data frame and then, using matplotlib.pyplot, I created plots for each attribute of the foster care system.</a:t>
            </a:r>
            <a:endParaRPr/>
          </a:p>
        </p:txBody>
      </p:sp>
      <p:sp>
        <p:nvSpPr>
          <p:cNvPr id="457" name="Google Shape;457;p39"/>
          <p:cNvSpPr txBox="1"/>
          <p:nvPr>
            <p:ph idx="2" type="body"/>
          </p:nvPr>
        </p:nvSpPr>
        <p:spPr>
          <a:xfrm>
            <a:off x="6408729" y="2322225"/>
            <a:ext cx="4214100" cy="3093300"/>
          </a:xfrm>
          <a:prstGeom prst="rect">
            <a:avLst/>
          </a:prstGeom>
        </p:spPr>
        <p:txBody>
          <a:bodyPr anchorCtr="0" anchor="t" bIns="121900" lIns="121900" spcFirstLastPara="1" rIns="121900" wrap="square" tIns="121900">
            <a:normAutofit/>
          </a:bodyPr>
          <a:lstStyle/>
          <a:p>
            <a:pPr indent="0" lvl="0" marL="0" rtl="0" algn="l">
              <a:spcBef>
                <a:spcPts val="0"/>
              </a:spcBef>
              <a:spcAft>
                <a:spcPts val="1600"/>
              </a:spcAft>
              <a:buNone/>
            </a:pPr>
            <a:r>
              <a:rPr lang="en"/>
              <a:t>To create the maps, I downloaded the TIGER/Line Shapefiles from the US Census Bureau website. Then using the geopandas library, I was able to merge the us map with my data frames and then generate a map.</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sp>
        <p:nvSpPr>
          <p:cNvPr id="462" name="Google Shape;462;p40"/>
          <p:cNvSpPr txBox="1"/>
          <p:nvPr>
            <p:ph type="title"/>
          </p:nvPr>
        </p:nvSpPr>
        <p:spPr>
          <a:xfrm>
            <a:off x="573125" y="565850"/>
            <a:ext cx="10989600" cy="741000"/>
          </a:xfrm>
          <a:prstGeom prst="rect">
            <a:avLst/>
          </a:prstGeom>
        </p:spPr>
        <p:txBody>
          <a:bodyPr anchorCtr="0" anchor="t" bIns="121900" lIns="121900" spcFirstLastPara="1" rIns="121900" wrap="square" tIns="121900">
            <a:normAutofit fontScale="90000"/>
          </a:bodyPr>
          <a:lstStyle/>
          <a:p>
            <a:pPr indent="0" lvl="0" marL="0" rtl="0" algn="ctr">
              <a:spcBef>
                <a:spcPts val="0"/>
              </a:spcBef>
              <a:spcAft>
                <a:spcPts val="0"/>
              </a:spcAft>
              <a:buNone/>
            </a:pPr>
            <a:r>
              <a:rPr lang="en"/>
              <a:t>Children in Foster Care Over the Years</a:t>
            </a:r>
            <a:endParaRPr/>
          </a:p>
        </p:txBody>
      </p:sp>
      <p:pic>
        <p:nvPicPr>
          <p:cNvPr id="463" name="Google Shape;463;p40"/>
          <p:cNvPicPr preferRelativeResize="0"/>
          <p:nvPr/>
        </p:nvPicPr>
        <p:blipFill>
          <a:blip r:embed="rId3">
            <a:alphaModFix/>
          </a:blip>
          <a:stretch>
            <a:fillRect/>
          </a:stretch>
        </p:blipFill>
        <p:spPr>
          <a:xfrm>
            <a:off x="82850" y="1787625"/>
            <a:ext cx="5871633" cy="3522975"/>
          </a:xfrm>
          <a:prstGeom prst="rect">
            <a:avLst/>
          </a:prstGeom>
          <a:noFill/>
          <a:ln>
            <a:noFill/>
          </a:ln>
        </p:spPr>
      </p:pic>
      <p:pic>
        <p:nvPicPr>
          <p:cNvPr id="464" name="Google Shape;464;p40"/>
          <p:cNvPicPr preferRelativeResize="0"/>
          <p:nvPr/>
        </p:nvPicPr>
        <p:blipFill rotWithShape="1">
          <a:blip r:embed="rId4">
            <a:alphaModFix/>
          </a:blip>
          <a:srcRect b="8113" l="18279" r="11897" t="3508"/>
          <a:stretch/>
        </p:blipFill>
        <p:spPr>
          <a:xfrm>
            <a:off x="5962550" y="1707550"/>
            <a:ext cx="5871625" cy="3686844"/>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sp>
        <p:nvSpPr>
          <p:cNvPr id="469" name="Google Shape;469;p41"/>
          <p:cNvSpPr txBox="1"/>
          <p:nvPr>
            <p:ph type="title"/>
          </p:nvPr>
        </p:nvSpPr>
        <p:spPr>
          <a:xfrm>
            <a:off x="1257750" y="565850"/>
            <a:ext cx="9676500" cy="741000"/>
          </a:xfrm>
          <a:prstGeom prst="rect">
            <a:avLst/>
          </a:prstGeom>
        </p:spPr>
        <p:txBody>
          <a:bodyPr anchorCtr="0" anchor="t" bIns="121900" lIns="121900" spcFirstLastPara="1" rIns="121900" wrap="square" tIns="121900">
            <a:normAutofit fontScale="90000"/>
          </a:bodyPr>
          <a:lstStyle/>
          <a:p>
            <a:pPr indent="0" lvl="0" marL="0" rtl="0" algn="ctr">
              <a:spcBef>
                <a:spcPts val="0"/>
              </a:spcBef>
              <a:spcAft>
                <a:spcPts val="0"/>
              </a:spcAft>
              <a:buNone/>
            </a:pPr>
            <a:r>
              <a:rPr lang="en"/>
              <a:t>In-Care</a:t>
            </a:r>
            <a:endParaRPr/>
          </a:p>
        </p:txBody>
      </p:sp>
      <p:pic>
        <p:nvPicPr>
          <p:cNvPr id="470" name="Google Shape;470;p41"/>
          <p:cNvPicPr preferRelativeResize="0"/>
          <p:nvPr/>
        </p:nvPicPr>
        <p:blipFill rotWithShape="1">
          <a:blip r:embed="rId3">
            <a:alphaModFix/>
          </a:blip>
          <a:srcRect b="7586" l="19107" r="15254" t="4908"/>
          <a:stretch/>
        </p:blipFill>
        <p:spPr>
          <a:xfrm>
            <a:off x="6007825" y="1605300"/>
            <a:ext cx="6184174" cy="4089749"/>
          </a:xfrm>
          <a:prstGeom prst="rect">
            <a:avLst/>
          </a:prstGeom>
          <a:noFill/>
          <a:ln>
            <a:noFill/>
          </a:ln>
        </p:spPr>
      </p:pic>
      <p:pic>
        <p:nvPicPr>
          <p:cNvPr id="471" name="Google Shape;471;p41"/>
          <p:cNvPicPr preferRelativeResize="0"/>
          <p:nvPr/>
        </p:nvPicPr>
        <p:blipFill>
          <a:blip r:embed="rId4">
            <a:alphaModFix/>
          </a:blip>
          <a:stretch>
            <a:fillRect/>
          </a:stretch>
        </p:blipFill>
        <p:spPr>
          <a:xfrm>
            <a:off x="68950" y="1953075"/>
            <a:ext cx="5869325" cy="3521583"/>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24"/>
          <p:cNvSpPr txBox="1"/>
          <p:nvPr>
            <p:ph type="title"/>
          </p:nvPr>
        </p:nvSpPr>
        <p:spPr>
          <a:xfrm>
            <a:off x="2242050" y="2196625"/>
            <a:ext cx="7707900" cy="1638300"/>
          </a:xfrm>
          <a:prstGeom prst="rect">
            <a:avLst/>
          </a:prstGeom>
        </p:spPr>
        <p:txBody>
          <a:bodyPr anchorCtr="0" anchor="ctr" bIns="121900" lIns="121900" spcFirstLastPara="1" rIns="121900" wrap="square" tIns="121900">
            <a:normAutofit/>
          </a:bodyPr>
          <a:lstStyle/>
          <a:p>
            <a:pPr indent="0" lvl="0" marL="0" rtl="0" algn="ctr">
              <a:spcBef>
                <a:spcPts val="0"/>
              </a:spcBef>
              <a:spcAft>
                <a:spcPts val="0"/>
              </a:spcAft>
              <a:buSzPts val="990"/>
              <a:buNone/>
            </a:pPr>
            <a:r>
              <a:rPr lang="en" sz="4220"/>
              <a:t>Objective Statement</a:t>
            </a:r>
            <a:endParaRPr sz="4220"/>
          </a:p>
        </p:txBody>
      </p:sp>
      <p:sp>
        <p:nvSpPr>
          <p:cNvPr id="351" name="Google Shape;351;p24"/>
          <p:cNvSpPr txBox="1"/>
          <p:nvPr>
            <p:ph idx="1" type="body"/>
          </p:nvPr>
        </p:nvSpPr>
        <p:spPr>
          <a:xfrm>
            <a:off x="2242050" y="3758651"/>
            <a:ext cx="7707900" cy="990300"/>
          </a:xfrm>
          <a:prstGeom prst="rect">
            <a:avLst/>
          </a:prstGeom>
        </p:spPr>
        <p:txBody>
          <a:bodyPr anchorCtr="0" anchor="t" bIns="121900" lIns="121900" spcFirstLastPara="1" rIns="121900" wrap="square" tIns="121900">
            <a:normAutofit/>
          </a:bodyPr>
          <a:lstStyle/>
          <a:p>
            <a:pPr indent="0" lvl="0" marL="0" rtl="0" algn="ctr">
              <a:spcBef>
                <a:spcPts val="0"/>
              </a:spcBef>
              <a:spcAft>
                <a:spcPts val="1600"/>
              </a:spcAft>
              <a:buNone/>
            </a:pPr>
            <a:r>
              <a:rPr lang="en"/>
              <a:t>What are we looking for? What is the point of this project?</a:t>
            </a:r>
            <a:endParaRPr/>
          </a:p>
        </p:txBody>
      </p:sp>
      <p:sp>
        <p:nvSpPr>
          <p:cNvPr id="352" name="Google Shape;352;p24"/>
          <p:cNvSpPr txBox="1"/>
          <p:nvPr/>
        </p:nvSpPr>
        <p:spPr>
          <a:xfrm>
            <a:off x="5455800" y="951475"/>
            <a:ext cx="1099200" cy="80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4600">
                <a:solidFill>
                  <a:schemeClr val="accent5"/>
                </a:solidFill>
                <a:latin typeface="Aclonica"/>
                <a:ea typeface="Aclonica"/>
                <a:cs typeface="Aclonica"/>
                <a:sym typeface="Aclonica"/>
              </a:rPr>
              <a:t>01</a:t>
            </a:r>
            <a:endParaRPr sz="4600">
              <a:solidFill>
                <a:schemeClr val="accent5"/>
              </a:solidFill>
              <a:latin typeface="Aclonica"/>
              <a:ea typeface="Aclonica"/>
              <a:cs typeface="Aclonica"/>
              <a:sym typeface="Aclonica"/>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 name="Shape 475"/>
        <p:cNvGrpSpPr/>
        <p:nvPr/>
      </p:nvGrpSpPr>
      <p:grpSpPr>
        <a:xfrm>
          <a:off x="0" y="0"/>
          <a:ext cx="0" cy="0"/>
          <a:chOff x="0" y="0"/>
          <a:chExt cx="0" cy="0"/>
        </a:xfrm>
      </p:grpSpPr>
      <p:sp>
        <p:nvSpPr>
          <p:cNvPr id="476" name="Google Shape;476;p42"/>
          <p:cNvSpPr txBox="1"/>
          <p:nvPr>
            <p:ph type="title"/>
          </p:nvPr>
        </p:nvSpPr>
        <p:spPr>
          <a:xfrm>
            <a:off x="1257750" y="565850"/>
            <a:ext cx="9676500" cy="741000"/>
          </a:xfrm>
          <a:prstGeom prst="rect">
            <a:avLst/>
          </a:prstGeom>
        </p:spPr>
        <p:txBody>
          <a:bodyPr anchorCtr="0" anchor="t" bIns="121900" lIns="121900" spcFirstLastPara="1" rIns="121900" wrap="square" tIns="121900">
            <a:normAutofit fontScale="90000"/>
          </a:bodyPr>
          <a:lstStyle/>
          <a:p>
            <a:pPr indent="0" lvl="0" marL="0" rtl="0" algn="ctr">
              <a:spcBef>
                <a:spcPts val="0"/>
              </a:spcBef>
              <a:spcAft>
                <a:spcPts val="0"/>
              </a:spcAft>
              <a:buNone/>
            </a:pPr>
            <a:r>
              <a:rPr lang="en"/>
              <a:t>Entered</a:t>
            </a:r>
            <a:endParaRPr/>
          </a:p>
        </p:txBody>
      </p:sp>
      <p:pic>
        <p:nvPicPr>
          <p:cNvPr id="477" name="Google Shape;477;p42"/>
          <p:cNvPicPr preferRelativeResize="0"/>
          <p:nvPr/>
        </p:nvPicPr>
        <p:blipFill>
          <a:blip r:embed="rId3">
            <a:alphaModFix/>
          </a:blip>
          <a:stretch>
            <a:fillRect/>
          </a:stretch>
        </p:blipFill>
        <p:spPr>
          <a:xfrm>
            <a:off x="99549" y="1683037"/>
            <a:ext cx="5996450" cy="3964925"/>
          </a:xfrm>
          <a:prstGeom prst="rect">
            <a:avLst/>
          </a:prstGeom>
          <a:noFill/>
          <a:ln>
            <a:noFill/>
          </a:ln>
        </p:spPr>
      </p:pic>
      <p:pic>
        <p:nvPicPr>
          <p:cNvPr id="478" name="Google Shape;478;p42"/>
          <p:cNvPicPr preferRelativeResize="0"/>
          <p:nvPr/>
        </p:nvPicPr>
        <p:blipFill rotWithShape="1">
          <a:blip r:embed="rId4">
            <a:alphaModFix/>
          </a:blip>
          <a:srcRect b="7805" l="17046" r="14493" t="6979"/>
          <a:stretch/>
        </p:blipFill>
        <p:spPr>
          <a:xfrm>
            <a:off x="6195550" y="1813987"/>
            <a:ext cx="5996452" cy="3703034"/>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sp>
        <p:nvSpPr>
          <p:cNvPr id="483" name="Google Shape;483;p43"/>
          <p:cNvSpPr txBox="1"/>
          <p:nvPr>
            <p:ph type="title"/>
          </p:nvPr>
        </p:nvSpPr>
        <p:spPr>
          <a:xfrm>
            <a:off x="1257750" y="565850"/>
            <a:ext cx="9676500" cy="741000"/>
          </a:xfrm>
          <a:prstGeom prst="rect">
            <a:avLst/>
          </a:prstGeom>
        </p:spPr>
        <p:txBody>
          <a:bodyPr anchorCtr="0" anchor="t" bIns="121900" lIns="121900" spcFirstLastPara="1" rIns="121900" wrap="square" tIns="121900">
            <a:normAutofit fontScale="90000"/>
          </a:bodyPr>
          <a:lstStyle/>
          <a:p>
            <a:pPr indent="0" lvl="0" marL="0" rtl="0" algn="ctr">
              <a:spcBef>
                <a:spcPts val="0"/>
              </a:spcBef>
              <a:spcAft>
                <a:spcPts val="0"/>
              </a:spcAft>
              <a:buNone/>
            </a:pPr>
            <a:r>
              <a:rPr lang="en"/>
              <a:t>Adopted</a:t>
            </a:r>
            <a:endParaRPr/>
          </a:p>
        </p:txBody>
      </p:sp>
      <p:pic>
        <p:nvPicPr>
          <p:cNvPr id="484" name="Google Shape;484;p43"/>
          <p:cNvPicPr preferRelativeResize="0"/>
          <p:nvPr/>
        </p:nvPicPr>
        <p:blipFill>
          <a:blip r:embed="rId3">
            <a:alphaModFix/>
          </a:blip>
          <a:stretch>
            <a:fillRect/>
          </a:stretch>
        </p:blipFill>
        <p:spPr>
          <a:xfrm>
            <a:off x="152400" y="1459250"/>
            <a:ext cx="5678975" cy="3964925"/>
          </a:xfrm>
          <a:prstGeom prst="rect">
            <a:avLst/>
          </a:prstGeom>
          <a:noFill/>
          <a:ln>
            <a:noFill/>
          </a:ln>
        </p:spPr>
      </p:pic>
      <p:pic>
        <p:nvPicPr>
          <p:cNvPr id="485" name="Google Shape;485;p43"/>
          <p:cNvPicPr preferRelativeResize="0"/>
          <p:nvPr/>
        </p:nvPicPr>
        <p:blipFill rotWithShape="1">
          <a:blip r:embed="rId4">
            <a:alphaModFix/>
          </a:blip>
          <a:srcRect b="7628" l="20911" r="13617" t="5784"/>
          <a:stretch/>
        </p:blipFill>
        <p:spPr>
          <a:xfrm>
            <a:off x="5928750" y="1459250"/>
            <a:ext cx="6042843" cy="3964924"/>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 name="Shape 489"/>
        <p:cNvGrpSpPr/>
        <p:nvPr/>
      </p:nvGrpSpPr>
      <p:grpSpPr>
        <a:xfrm>
          <a:off x="0" y="0"/>
          <a:ext cx="0" cy="0"/>
          <a:chOff x="0" y="0"/>
          <a:chExt cx="0" cy="0"/>
        </a:xfrm>
      </p:grpSpPr>
      <p:sp>
        <p:nvSpPr>
          <p:cNvPr id="490" name="Google Shape;490;p44"/>
          <p:cNvSpPr txBox="1"/>
          <p:nvPr>
            <p:ph type="title"/>
          </p:nvPr>
        </p:nvSpPr>
        <p:spPr>
          <a:xfrm>
            <a:off x="1257750" y="565850"/>
            <a:ext cx="9676500" cy="741000"/>
          </a:xfrm>
          <a:prstGeom prst="rect">
            <a:avLst/>
          </a:prstGeom>
        </p:spPr>
        <p:txBody>
          <a:bodyPr anchorCtr="0" anchor="t" bIns="121900" lIns="121900" spcFirstLastPara="1" rIns="121900" wrap="square" tIns="121900">
            <a:normAutofit fontScale="90000"/>
          </a:bodyPr>
          <a:lstStyle/>
          <a:p>
            <a:pPr indent="0" lvl="0" marL="0" rtl="0" algn="ctr">
              <a:spcBef>
                <a:spcPts val="0"/>
              </a:spcBef>
              <a:spcAft>
                <a:spcPts val="0"/>
              </a:spcAft>
              <a:buNone/>
            </a:pPr>
            <a:r>
              <a:rPr lang="en"/>
              <a:t>Waiting to Be Adopted</a:t>
            </a:r>
            <a:endParaRPr/>
          </a:p>
        </p:txBody>
      </p:sp>
      <p:pic>
        <p:nvPicPr>
          <p:cNvPr id="491" name="Google Shape;491;p44"/>
          <p:cNvPicPr preferRelativeResize="0"/>
          <p:nvPr/>
        </p:nvPicPr>
        <p:blipFill>
          <a:blip r:embed="rId3">
            <a:alphaModFix/>
          </a:blip>
          <a:stretch>
            <a:fillRect/>
          </a:stretch>
        </p:blipFill>
        <p:spPr>
          <a:xfrm>
            <a:off x="0" y="1782675"/>
            <a:ext cx="6096000" cy="4065401"/>
          </a:xfrm>
          <a:prstGeom prst="rect">
            <a:avLst/>
          </a:prstGeom>
          <a:noFill/>
          <a:ln>
            <a:noFill/>
          </a:ln>
        </p:spPr>
      </p:pic>
      <p:pic>
        <p:nvPicPr>
          <p:cNvPr id="492" name="Google Shape;492;p44"/>
          <p:cNvPicPr preferRelativeResize="0"/>
          <p:nvPr/>
        </p:nvPicPr>
        <p:blipFill rotWithShape="1">
          <a:blip r:embed="rId4">
            <a:alphaModFix/>
          </a:blip>
          <a:srcRect b="8166" l="18052" r="16231" t="6047"/>
          <a:stretch/>
        </p:blipFill>
        <p:spPr>
          <a:xfrm>
            <a:off x="6165550" y="1782675"/>
            <a:ext cx="6186651" cy="400630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6" name="Shape 496"/>
        <p:cNvGrpSpPr/>
        <p:nvPr/>
      </p:nvGrpSpPr>
      <p:grpSpPr>
        <a:xfrm>
          <a:off x="0" y="0"/>
          <a:ext cx="0" cy="0"/>
          <a:chOff x="0" y="0"/>
          <a:chExt cx="0" cy="0"/>
        </a:xfrm>
      </p:grpSpPr>
      <p:sp>
        <p:nvSpPr>
          <p:cNvPr id="497" name="Google Shape;497;p45"/>
          <p:cNvSpPr txBox="1"/>
          <p:nvPr>
            <p:ph type="title"/>
          </p:nvPr>
        </p:nvSpPr>
        <p:spPr>
          <a:xfrm>
            <a:off x="1257750" y="565850"/>
            <a:ext cx="9676500" cy="741000"/>
          </a:xfrm>
          <a:prstGeom prst="rect">
            <a:avLst/>
          </a:prstGeom>
        </p:spPr>
        <p:txBody>
          <a:bodyPr anchorCtr="0" anchor="t" bIns="121900" lIns="121900" spcFirstLastPara="1" rIns="121900" wrap="square" tIns="121900">
            <a:normAutofit fontScale="90000"/>
          </a:bodyPr>
          <a:lstStyle/>
          <a:p>
            <a:pPr indent="0" lvl="0" marL="0" rtl="0" algn="ctr">
              <a:spcBef>
                <a:spcPts val="0"/>
              </a:spcBef>
              <a:spcAft>
                <a:spcPts val="0"/>
              </a:spcAft>
              <a:buNone/>
            </a:pPr>
            <a:r>
              <a:rPr lang="en"/>
              <a:t>Exited</a:t>
            </a:r>
            <a:endParaRPr/>
          </a:p>
        </p:txBody>
      </p:sp>
      <p:pic>
        <p:nvPicPr>
          <p:cNvPr id="498" name="Google Shape;498;p45"/>
          <p:cNvPicPr preferRelativeResize="0"/>
          <p:nvPr/>
        </p:nvPicPr>
        <p:blipFill>
          <a:blip r:embed="rId3">
            <a:alphaModFix/>
          </a:blip>
          <a:stretch>
            <a:fillRect/>
          </a:stretch>
        </p:blipFill>
        <p:spPr>
          <a:xfrm>
            <a:off x="235850" y="1514900"/>
            <a:ext cx="5860150" cy="4013224"/>
          </a:xfrm>
          <a:prstGeom prst="rect">
            <a:avLst/>
          </a:prstGeom>
          <a:noFill/>
          <a:ln>
            <a:noFill/>
          </a:ln>
        </p:spPr>
      </p:pic>
      <p:pic>
        <p:nvPicPr>
          <p:cNvPr id="499" name="Google Shape;499;p45"/>
          <p:cNvPicPr preferRelativeResize="0"/>
          <p:nvPr/>
        </p:nvPicPr>
        <p:blipFill rotWithShape="1">
          <a:blip r:embed="rId4">
            <a:alphaModFix/>
          </a:blip>
          <a:srcRect b="7952" l="16975" r="15661" t="6723"/>
          <a:stretch/>
        </p:blipFill>
        <p:spPr>
          <a:xfrm>
            <a:off x="6096000" y="1624100"/>
            <a:ext cx="6096000" cy="3830464"/>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sp>
        <p:nvSpPr>
          <p:cNvPr id="504" name="Google Shape;504;p46"/>
          <p:cNvSpPr txBox="1"/>
          <p:nvPr>
            <p:ph type="title"/>
          </p:nvPr>
        </p:nvSpPr>
        <p:spPr>
          <a:xfrm>
            <a:off x="169950" y="245900"/>
            <a:ext cx="11852100" cy="741000"/>
          </a:xfrm>
          <a:prstGeom prst="rect">
            <a:avLst/>
          </a:prstGeom>
        </p:spPr>
        <p:txBody>
          <a:bodyPr anchorCtr="0" anchor="t" bIns="121900" lIns="121900" spcFirstLastPara="1" rIns="121900" wrap="square" tIns="121900">
            <a:normAutofit fontScale="90000"/>
          </a:bodyPr>
          <a:lstStyle/>
          <a:p>
            <a:pPr indent="0" lvl="0" marL="0" rtl="0" algn="ctr">
              <a:spcBef>
                <a:spcPts val="0"/>
              </a:spcBef>
              <a:spcAft>
                <a:spcPts val="0"/>
              </a:spcAft>
              <a:buNone/>
            </a:pPr>
            <a:r>
              <a:rPr lang="en"/>
              <a:t>Children Whose Parental Rights were Terminated</a:t>
            </a:r>
            <a:endParaRPr/>
          </a:p>
        </p:txBody>
      </p:sp>
      <p:pic>
        <p:nvPicPr>
          <p:cNvPr id="505" name="Google Shape;505;p46"/>
          <p:cNvPicPr preferRelativeResize="0"/>
          <p:nvPr/>
        </p:nvPicPr>
        <p:blipFill>
          <a:blip r:embed="rId3">
            <a:alphaModFix/>
          </a:blip>
          <a:stretch>
            <a:fillRect/>
          </a:stretch>
        </p:blipFill>
        <p:spPr>
          <a:xfrm>
            <a:off x="0" y="1389675"/>
            <a:ext cx="6178675" cy="4068900"/>
          </a:xfrm>
          <a:prstGeom prst="rect">
            <a:avLst/>
          </a:prstGeom>
          <a:noFill/>
          <a:ln>
            <a:noFill/>
          </a:ln>
        </p:spPr>
      </p:pic>
      <p:pic>
        <p:nvPicPr>
          <p:cNvPr id="506" name="Google Shape;506;p46"/>
          <p:cNvPicPr preferRelativeResize="0"/>
          <p:nvPr/>
        </p:nvPicPr>
        <p:blipFill rotWithShape="1">
          <a:blip r:embed="rId4">
            <a:alphaModFix/>
          </a:blip>
          <a:srcRect b="8367" l="19271" r="15180" t="8375"/>
          <a:stretch/>
        </p:blipFill>
        <p:spPr>
          <a:xfrm>
            <a:off x="6096000" y="1429325"/>
            <a:ext cx="6096000" cy="384116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 name="Shape 510"/>
        <p:cNvGrpSpPr/>
        <p:nvPr/>
      </p:nvGrpSpPr>
      <p:grpSpPr>
        <a:xfrm>
          <a:off x="0" y="0"/>
          <a:ext cx="0" cy="0"/>
          <a:chOff x="0" y="0"/>
          <a:chExt cx="0" cy="0"/>
        </a:xfrm>
      </p:grpSpPr>
      <p:sp>
        <p:nvSpPr>
          <p:cNvPr id="511" name="Google Shape;511;p47"/>
          <p:cNvSpPr txBox="1"/>
          <p:nvPr>
            <p:ph type="title"/>
          </p:nvPr>
        </p:nvSpPr>
        <p:spPr>
          <a:xfrm>
            <a:off x="1257750" y="565850"/>
            <a:ext cx="9676500" cy="741000"/>
          </a:xfrm>
          <a:prstGeom prst="rect">
            <a:avLst/>
          </a:prstGeom>
        </p:spPr>
        <p:txBody>
          <a:bodyPr anchorCtr="0" anchor="t" bIns="121900" lIns="121900" spcFirstLastPara="1" rIns="121900" wrap="square" tIns="121900">
            <a:normAutofit fontScale="90000"/>
          </a:bodyPr>
          <a:lstStyle/>
          <a:p>
            <a:pPr indent="0" lvl="0" marL="0" rtl="0" algn="ctr">
              <a:spcBef>
                <a:spcPts val="0"/>
              </a:spcBef>
              <a:spcAft>
                <a:spcPts val="0"/>
              </a:spcAft>
              <a:buNone/>
            </a:pPr>
            <a:r>
              <a:rPr lang="en"/>
              <a:t>Totals</a:t>
            </a:r>
            <a:endParaRPr/>
          </a:p>
        </p:txBody>
      </p:sp>
      <p:pic>
        <p:nvPicPr>
          <p:cNvPr id="512" name="Google Shape;512;p47"/>
          <p:cNvPicPr preferRelativeResize="0"/>
          <p:nvPr/>
        </p:nvPicPr>
        <p:blipFill>
          <a:blip r:embed="rId3">
            <a:alphaModFix/>
          </a:blip>
          <a:stretch>
            <a:fillRect/>
          </a:stretch>
        </p:blipFill>
        <p:spPr>
          <a:xfrm>
            <a:off x="1571300" y="1306850"/>
            <a:ext cx="8743918" cy="5246351"/>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 name="Shape 516"/>
        <p:cNvGrpSpPr/>
        <p:nvPr/>
      </p:nvGrpSpPr>
      <p:grpSpPr>
        <a:xfrm>
          <a:off x="0" y="0"/>
          <a:ext cx="0" cy="0"/>
          <a:chOff x="0" y="0"/>
          <a:chExt cx="0" cy="0"/>
        </a:xfrm>
      </p:grpSpPr>
      <p:sp>
        <p:nvSpPr>
          <p:cNvPr id="517" name="Google Shape;517;p48"/>
          <p:cNvSpPr txBox="1"/>
          <p:nvPr>
            <p:ph type="title"/>
          </p:nvPr>
        </p:nvSpPr>
        <p:spPr>
          <a:xfrm>
            <a:off x="1257750" y="565850"/>
            <a:ext cx="9676500" cy="741000"/>
          </a:xfrm>
          <a:prstGeom prst="rect">
            <a:avLst/>
          </a:prstGeom>
        </p:spPr>
        <p:txBody>
          <a:bodyPr anchorCtr="0" anchor="t" bIns="121900" lIns="121900" spcFirstLastPara="1" rIns="121900" wrap="square" tIns="121900">
            <a:normAutofit fontScale="90000"/>
          </a:bodyPr>
          <a:lstStyle/>
          <a:p>
            <a:pPr indent="0" lvl="0" marL="0" rtl="0" algn="ctr">
              <a:spcBef>
                <a:spcPts val="0"/>
              </a:spcBef>
              <a:spcAft>
                <a:spcPts val="0"/>
              </a:spcAft>
              <a:buNone/>
            </a:pPr>
            <a:r>
              <a:rPr lang="en"/>
              <a:t>The Code for the Plots:</a:t>
            </a:r>
            <a:endParaRPr/>
          </a:p>
        </p:txBody>
      </p:sp>
      <p:pic>
        <p:nvPicPr>
          <p:cNvPr id="518" name="Google Shape;518;p48"/>
          <p:cNvPicPr preferRelativeResize="0"/>
          <p:nvPr/>
        </p:nvPicPr>
        <p:blipFill rotWithShape="1">
          <a:blip r:embed="rId3">
            <a:alphaModFix/>
          </a:blip>
          <a:srcRect b="13096" l="3796" r="28777" t="9545"/>
          <a:stretch/>
        </p:blipFill>
        <p:spPr>
          <a:xfrm>
            <a:off x="0" y="1354988"/>
            <a:ext cx="5954150" cy="3988570"/>
          </a:xfrm>
          <a:prstGeom prst="rect">
            <a:avLst/>
          </a:prstGeom>
          <a:noFill/>
          <a:ln>
            <a:noFill/>
          </a:ln>
        </p:spPr>
      </p:pic>
      <p:pic>
        <p:nvPicPr>
          <p:cNvPr id="519" name="Google Shape;519;p48"/>
          <p:cNvPicPr preferRelativeResize="0"/>
          <p:nvPr/>
        </p:nvPicPr>
        <p:blipFill rotWithShape="1">
          <a:blip r:embed="rId4">
            <a:alphaModFix/>
          </a:blip>
          <a:srcRect b="15594" l="3806" r="26097" t="12839"/>
          <a:stretch/>
        </p:blipFill>
        <p:spPr>
          <a:xfrm>
            <a:off x="5954150" y="1434725"/>
            <a:ext cx="6237850" cy="38291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 name="Shape 523"/>
        <p:cNvGrpSpPr/>
        <p:nvPr/>
      </p:nvGrpSpPr>
      <p:grpSpPr>
        <a:xfrm>
          <a:off x="0" y="0"/>
          <a:ext cx="0" cy="0"/>
          <a:chOff x="0" y="0"/>
          <a:chExt cx="0" cy="0"/>
        </a:xfrm>
      </p:grpSpPr>
      <p:sp>
        <p:nvSpPr>
          <p:cNvPr id="524" name="Google Shape;524;p49"/>
          <p:cNvSpPr txBox="1"/>
          <p:nvPr>
            <p:ph type="title"/>
          </p:nvPr>
        </p:nvSpPr>
        <p:spPr>
          <a:xfrm>
            <a:off x="1257750" y="565850"/>
            <a:ext cx="9676500" cy="741000"/>
          </a:xfrm>
          <a:prstGeom prst="rect">
            <a:avLst/>
          </a:prstGeom>
        </p:spPr>
        <p:txBody>
          <a:bodyPr anchorCtr="0" anchor="t" bIns="121900" lIns="121900" spcFirstLastPara="1" rIns="121900" wrap="square" tIns="121900">
            <a:normAutofit fontScale="90000"/>
          </a:bodyPr>
          <a:lstStyle/>
          <a:p>
            <a:pPr indent="0" lvl="0" marL="0" rtl="0" algn="ctr">
              <a:spcBef>
                <a:spcPts val="0"/>
              </a:spcBef>
              <a:spcAft>
                <a:spcPts val="0"/>
              </a:spcAft>
              <a:buNone/>
            </a:pPr>
            <a:r>
              <a:rPr lang="en"/>
              <a:t>More Code:</a:t>
            </a:r>
            <a:endParaRPr/>
          </a:p>
        </p:txBody>
      </p:sp>
      <p:pic>
        <p:nvPicPr>
          <p:cNvPr id="525" name="Google Shape;525;p49"/>
          <p:cNvPicPr preferRelativeResize="0"/>
          <p:nvPr/>
        </p:nvPicPr>
        <p:blipFill rotWithShape="1">
          <a:blip r:embed="rId3">
            <a:alphaModFix/>
          </a:blip>
          <a:srcRect b="23503" l="6297" r="7197" t="14450"/>
          <a:stretch/>
        </p:blipFill>
        <p:spPr>
          <a:xfrm>
            <a:off x="406200" y="1605300"/>
            <a:ext cx="11033448" cy="44514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9" name="Shape 529"/>
        <p:cNvGrpSpPr/>
        <p:nvPr/>
      </p:nvGrpSpPr>
      <p:grpSpPr>
        <a:xfrm>
          <a:off x="0" y="0"/>
          <a:ext cx="0" cy="0"/>
          <a:chOff x="0" y="0"/>
          <a:chExt cx="0" cy="0"/>
        </a:xfrm>
      </p:grpSpPr>
      <p:sp>
        <p:nvSpPr>
          <p:cNvPr id="530" name="Google Shape;530;p50"/>
          <p:cNvSpPr txBox="1"/>
          <p:nvPr>
            <p:ph type="title"/>
          </p:nvPr>
        </p:nvSpPr>
        <p:spPr>
          <a:xfrm>
            <a:off x="1257750" y="565850"/>
            <a:ext cx="9676500" cy="741000"/>
          </a:xfrm>
          <a:prstGeom prst="rect">
            <a:avLst/>
          </a:prstGeom>
        </p:spPr>
        <p:txBody>
          <a:bodyPr anchorCtr="0" anchor="t" bIns="121900" lIns="121900" spcFirstLastPara="1" rIns="121900" wrap="square" tIns="121900">
            <a:normAutofit fontScale="90000"/>
          </a:bodyPr>
          <a:lstStyle/>
          <a:p>
            <a:pPr indent="0" lvl="0" marL="0" rtl="0" algn="ctr">
              <a:spcBef>
                <a:spcPts val="0"/>
              </a:spcBef>
              <a:spcAft>
                <a:spcPts val="0"/>
              </a:spcAft>
              <a:buNone/>
            </a:pPr>
            <a:r>
              <a:rPr lang="en"/>
              <a:t>The Code for the Heatmaps:</a:t>
            </a:r>
            <a:endParaRPr/>
          </a:p>
        </p:txBody>
      </p:sp>
      <p:pic>
        <p:nvPicPr>
          <p:cNvPr id="531" name="Google Shape;531;p50"/>
          <p:cNvPicPr preferRelativeResize="0"/>
          <p:nvPr/>
        </p:nvPicPr>
        <p:blipFill rotWithShape="1">
          <a:blip r:embed="rId3">
            <a:alphaModFix/>
          </a:blip>
          <a:srcRect b="20688" l="5879" r="11890" t="11390"/>
          <a:stretch/>
        </p:blipFill>
        <p:spPr>
          <a:xfrm>
            <a:off x="0" y="1403575"/>
            <a:ext cx="8435640" cy="3919126"/>
          </a:xfrm>
          <a:prstGeom prst="rect">
            <a:avLst/>
          </a:prstGeom>
          <a:noFill/>
          <a:ln>
            <a:noFill/>
          </a:ln>
        </p:spPr>
      </p:pic>
      <p:pic>
        <p:nvPicPr>
          <p:cNvPr id="532" name="Google Shape;532;p50"/>
          <p:cNvPicPr preferRelativeResize="0"/>
          <p:nvPr/>
        </p:nvPicPr>
        <p:blipFill rotWithShape="1">
          <a:blip r:embed="rId4">
            <a:alphaModFix/>
          </a:blip>
          <a:srcRect b="10786" l="7046" r="33592" t="27435"/>
          <a:stretch/>
        </p:blipFill>
        <p:spPr>
          <a:xfrm>
            <a:off x="5441875" y="2938875"/>
            <a:ext cx="6694474" cy="391912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3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6" name="Shape 536"/>
        <p:cNvGrpSpPr/>
        <p:nvPr/>
      </p:nvGrpSpPr>
      <p:grpSpPr>
        <a:xfrm>
          <a:off x="0" y="0"/>
          <a:ext cx="0" cy="0"/>
          <a:chOff x="0" y="0"/>
          <a:chExt cx="0" cy="0"/>
        </a:xfrm>
      </p:grpSpPr>
      <p:sp>
        <p:nvSpPr>
          <p:cNvPr id="537" name="Google Shape;537;p51"/>
          <p:cNvSpPr txBox="1"/>
          <p:nvPr>
            <p:ph type="title"/>
          </p:nvPr>
        </p:nvSpPr>
        <p:spPr>
          <a:xfrm>
            <a:off x="2242050" y="2196625"/>
            <a:ext cx="7707900" cy="1638300"/>
          </a:xfrm>
          <a:prstGeom prst="rect">
            <a:avLst/>
          </a:prstGeom>
        </p:spPr>
        <p:txBody>
          <a:bodyPr anchorCtr="0" anchor="ctr" bIns="121900" lIns="121900" spcFirstLastPara="1" rIns="121900" wrap="square" tIns="121900">
            <a:normAutofit/>
          </a:bodyPr>
          <a:lstStyle/>
          <a:p>
            <a:pPr indent="0" lvl="0" marL="0" rtl="0" algn="ctr">
              <a:spcBef>
                <a:spcPts val="0"/>
              </a:spcBef>
              <a:spcAft>
                <a:spcPts val="0"/>
              </a:spcAft>
              <a:buNone/>
            </a:pPr>
            <a:r>
              <a:rPr lang="en"/>
              <a:t>Data Modeling</a:t>
            </a:r>
            <a:endParaRPr/>
          </a:p>
        </p:txBody>
      </p:sp>
      <p:sp>
        <p:nvSpPr>
          <p:cNvPr id="538" name="Google Shape;538;p51"/>
          <p:cNvSpPr txBox="1"/>
          <p:nvPr>
            <p:ph idx="1" type="body"/>
          </p:nvPr>
        </p:nvSpPr>
        <p:spPr>
          <a:xfrm>
            <a:off x="2242050" y="3758651"/>
            <a:ext cx="7707900" cy="990300"/>
          </a:xfrm>
          <a:prstGeom prst="rect">
            <a:avLst/>
          </a:prstGeom>
        </p:spPr>
        <p:txBody>
          <a:bodyPr anchorCtr="0" anchor="t" bIns="121900" lIns="121900" spcFirstLastPara="1" rIns="121900" wrap="square" tIns="121900">
            <a:normAutofit/>
          </a:bodyPr>
          <a:lstStyle/>
          <a:p>
            <a:pPr indent="0" lvl="0" marL="0" rtl="0" algn="ctr">
              <a:spcBef>
                <a:spcPts val="0"/>
              </a:spcBef>
              <a:spcAft>
                <a:spcPts val="1600"/>
              </a:spcAft>
              <a:buNone/>
            </a:pPr>
            <a:r>
              <a:rPr lang="en"/>
              <a:t>ARIMA and K-Means Clustering</a:t>
            </a:r>
            <a:endParaRPr/>
          </a:p>
        </p:txBody>
      </p:sp>
      <p:sp>
        <p:nvSpPr>
          <p:cNvPr id="539" name="Google Shape;539;p51"/>
          <p:cNvSpPr txBox="1"/>
          <p:nvPr/>
        </p:nvSpPr>
        <p:spPr>
          <a:xfrm>
            <a:off x="5455800" y="1034950"/>
            <a:ext cx="1084800" cy="70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4600">
                <a:solidFill>
                  <a:schemeClr val="accent5"/>
                </a:solidFill>
                <a:latin typeface="Aclonica"/>
                <a:ea typeface="Aclonica"/>
                <a:cs typeface="Aclonica"/>
                <a:sym typeface="Aclonica"/>
              </a:rPr>
              <a:t>05</a:t>
            </a:r>
            <a:endParaRPr sz="4600">
              <a:solidFill>
                <a:schemeClr val="accent5"/>
              </a:solidFill>
              <a:latin typeface="Aclonica"/>
              <a:ea typeface="Aclonica"/>
              <a:cs typeface="Aclonica"/>
              <a:sym typeface="Aclonica"/>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25"/>
          <p:cNvSpPr txBox="1"/>
          <p:nvPr>
            <p:ph type="title"/>
          </p:nvPr>
        </p:nvSpPr>
        <p:spPr>
          <a:xfrm>
            <a:off x="1850850" y="1566300"/>
            <a:ext cx="8490300" cy="3725400"/>
          </a:xfrm>
          <a:prstGeom prst="rect">
            <a:avLst/>
          </a:prstGeom>
        </p:spPr>
        <p:txBody>
          <a:bodyPr anchorCtr="0" anchor="ctr" bIns="121900" lIns="121900" spcFirstLastPara="1" rIns="121900" wrap="square" tIns="121900">
            <a:noAutofit/>
          </a:bodyPr>
          <a:lstStyle/>
          <a:p>
            <a:pPr indent="0" lvl="0" marL="0" rtl="0" algn="ctr">
              <a:spcBef>
                <a:spcPts val="0"/>
              </a:spcBef>
              <a:spcAft>
                <a:spcPts val="0"/>
              </a:spcAft>
              <a:buSzPts val="990"/>
              <a:buNone/>
            </a:pPr>
            <a:r>
              <a:rPr lang="en" sz="3950"/>
              <a:t>How has the foster care system performed over time? What trends within foster care and adoption have </a:t>
            </a:r>
            <a:r>
              <a:rPr lang="en" sz="3950"/>
              <a:t>occurred</a:t>
            </a:r>
            <a:r>
              <a:rPr lang="en" sz="3950"/>
              <a:t>?</a:t>
            </a:r>
            <a:endParaRPr sz="395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3" name="Shape 543"/>
        <p:cNvGrpSpPr/>
        <p:nvPr/>
      </p:nvGrpSpPr>
      <p:grpSpPr>
        <a:xfrm>
          <a:off x="0" y="0"/>
          <a:ext cx="0" cy="0"/>
          <a:chOff x="0" y="0"/>
          <a:chExt cx="0" cy="0"/>
        </a:xfrm>
      </p:grpSpPr>
      <p:sp>
        <p:nvSpPr>
          <p:cNvPr id="544" name="Google Shape;544;p52"/>
          <p:cNvSpPr txBox="1"/>
          <p:nvPr>
            <p:ph type="title"/>
          </p:nvPr>
        </p:nvSpPr>
        <p:spPr>
          <a:xfrm>
            <a:off x="1650375" y="1653000"/>
            <a:ext cx="8992500" cy="763500"/>
          </a:xfrm>
          <a:prstGeom prst="rect">
            <a:avLst/>
          </a:prstGeom>
        </p:spPr>
        <p:txBody>
          <a:bodyPr anchorCtr="0" anchor="t" bIns="121900" lIns="121900" spcFirstLastPara="1" rIns="121900" wrap="square" tIns="121900">
            <a:normAutofit fontScale="90000"/>
          </a:bodyPr>
          <a:lstStyle/>
          <a:p>
            <a:pPr indent="0" lvl="0" marL="0" rtl="0" algn="ctr">
              <a:spcBef>
                <a:spcPts val="0"/>
              </a:spcBef>
              <a:spcAft>
                <a:spcPts val="0"/>
              </a:spcAft>
              <a:buNone/>
            </a:pPr>
            <a:r>
              <a:rPr lang="en"/>
              <a:t>ARIMA</a:t>
            </a:r>
            <a:endParaRPr/>
          </a:p>
        </p:txBody>
      </p:sp>
      <p:sp>
        <p:nvSpPr>
          <p:cNvPr id="545" name="Google Shape;545;p52"/>
          <p:cNvSpPr txBox="1"/>
          <p:nvPr>
            <p:ph idx="1" type="body"/>
          </p:nvPr>
        </p:nvSpPr>
        <p:spPr>
          <a:xfrm>
            <a:off x="1650375" y="2596273"/>
            <a:ext cx="8992500" cy="2789400"/>
          </a:xfrm>
          <a:prstGeom prst="rect">
            <a:avLst/>
          </a:prstGeom>
        </p:spPr>
        <p:txBody>
          <a:bodyPr anchorCtr="0" anchor="t" bIns="121900" lIns="121900" spcFirstLastPara="1" rIns="121900" wrap="square" tIns="121900">
            <a:normAutofit/>
          </a:bodyPr>
          <a:lstStyle/>
          <a:p>
            <a:pPr indent="0" lvl="0" marL="0" rtl="0" algn="ctr">
              <a:spcBef>
                <a:spcPts val="0"/>
              </a:spcBef>
              <a:spcAft>
                <a:spcPts val="1600"/>
              </a:spcAft>
              <a:buNone/>
            </a:pPr>
            <a:r>
              <a:rPr lang="en"/>
              <a:t>Since the data is collected over time, I needed to perform a time series analysis in order to predict trends over </a:t>
            </a:r>
            <a:r>
              <a:rPr lang="en"/>
              <a:t>future years. For this reason, I chose to create an AutoRegressive Integrated Moving Average (ARIMA). To do this, I first needed to make sure the data was stationary using the adfuller test from the statsmodels.tsa.stattools library. Once I did this, I was able to construct the model and add the predictions to my data frames.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9" name="Shape 549"/>
        <p:cNvGrpSpPr/>
        <p:nvPr/>
      </p:nvGrpSpPr>
      <p:grpSpPr>
        <a:xfrm>
          <a:off x="0" y="0"/>
          <a:ext cx="0" cy="0"/>
          <a:chOff x="0" y="0"/>
          <a:chExt cx="0" cy="0"/>
        </a:xfrm>
      </p:grpSpPr>
      <p:sp>
        <p:nvSpPr>
          <p:cNvPr id="550" name="Google Shape;550;p53"/>
          <p:cNvSpPr txBox="1"/>
          <p:nvPr>
            <p:ph type="title"/>
          </p:nvPr>
        </p:nvSpPr>
        <p:spPr>
          <a:xfrm>
            <a:off x="1257750" y="565850"/>
            <a:ext cx="9676500" cy="741000"/>
          </a:xfrm>
          <a:prstGeom prst="rect">
            <a:avLst/>
          </a:prstGeom>
        </p:spPr>
        <p:txBody>
          <a:bodyPr anchorCtr="0" anchor="t" bIns="121900" lIns="121900" spcFirstLastPara="1" rIns="121900" wrap="square" tIns="121900">
            <a:normAutofit fontScale="90000"/>
          </a:bodyPr>
          <a:lstStyle/>
          <a:p>
            <a:pPr indent="0" lvl="0" marL="0" rtl="0" algn="ctr">
              <a:spcBef>
                <a:spcPts val="0"/>
              </a:spcBef>
              <a:spcAft>
                <a:spcPts val="0"/>
              </a:spcAft>
              <a:buNone/>
            </a:pPr>
            <a:r>
              <a:rPr lang="en"/>
              <a:t>The Code for ARIMA:</a:t>
            </a:r>
            <a:endParaRPr/>
          </a:p>
        </p:txBody>
      </p:sp>
      <p:pic>
        <p:nvPicPr>
          <p:cNvPr id="551" name="Google Shape;551;p53"/>
          <p:cNvPicPr preferRelativeResize="0"/>
          <p:nvPr/>
        </p:nvPicPr>
        <p:blipFill rotWithShape="1">
          <a:blip r:embed="rId3">
            <a:alphaModFix/>
          </a:blip>
          <a:srcRect b="13426" l="27034" r="33143" t="12598"/>
          <a:stretch/>
        </p:blipFill>
        <p:spPr>
          <a:xfrm>
            <a:off x="211425" y="1396625"/>
            <a:ext cx="4882699" cy="5102150"/>
          </a:xfrm>
          <a:prstGeom prst="rect">
            <a:avLst/>
          </a:prstGeom>
          <a:noFill/>
          <a:ln>
            <a:noFill/>
          </a:ln>
        </p:spPr>
      </p:pic>
      <p:pic>
        <p:nvPicPr>
          <p:cNvPr id="552" name="Google Shape;552;p53"/>
          <p:cNvPicPr preferRelativeResize="0"/>
          <p:nvPr/>
        </p:nvPicPr>
        <p:blipFill rotWithShape="1">
          <a:blip r:embed="rId4">
            <a:alphaModFix/>
          </a:blip>
          <a:srcRect b="15722" l="27037" r="33440" t="17654"/>
          <a:stretch/>
        </p:blipFill>
        <p:spPr>
          <a:xfrm>
            <a:off x="5594900" y="1466175"/>
            <a:ext cx="5307590" cy="50326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6" name="Shape 556"/>
        <p:cNvGrpSpPr/>
        <p:nvPr/>
      </p:nvGrpSpPr>
      <p:grpSpPr>
        <a:xfrm>
          <a:off x="0" y="0"/>
          <a:ext cx="0" cy="0"/>
          <a:chOff x="0" y="0"/>
          <a:chExt cx="0" cy="0"/>
        </a:xfrm>
      </p:grpSpPr>
      <p:sp>
        <p:nvSpPr>
          <p:cNvPr id="557" name="Google Shape;557;p54"/>
          <p:cNvSpPr txBox="1"/>
          <p:nvPr>
            <p:ph type="title"/>
          </p:nvPr>
        </p:nvSpPr>
        <p:spPr>
          <a:xfrm>
            <a:off x="1257750" y="565850"/>
            <a:ext cx="9676500" cy="741000"/>
          </a:xfrm>
          <a:prstGeom prst="rect">
            <a:avLst/>
          </a:prstGeom>
        </p:spPr>
        <p:txBody>
          <a:bodyPr anchorCtr="0" anchor="t" bIns="121900" lIns="121900" spcFirstLastPara="1" rIns="121900" wrap="square" tIns="121900">
            <a:normAutofit fontScale="90000"/>
          </a:bodyPr>
          <a:lstStyle/>
          <a:p>
            <a:pPr indent="0" lvl="0" marL="0" rtl="0" algn="ctr">
              <a:spcBef>
                <a:spcPts val="0"/>
              </a:spcBef>
              <a:spcAft>
                <a:spcPts val="0"/>
              </a:spcAft>
              <a:buNone/>
            </a:pPr>
            <a:r>
              <a:rPr lang="en"/>
              <a:t>Checking the Data is Stationary</a:t>
            </a:r>
            <a:endParaRPr/>
          </a:p>
        </p:txBody>
      </p:sp>
      <p:pic>
        <p:nvPicPr>
          <p:cNvPr id="558" name="Google Shape;558;p54"/>
          <p:cNvPicPr preferRelativeResize="0"/>
          <p:nvPr/>
        </p:nvPicPr>
        <p:blipFill rotWithShape="1">
          <a:blip r:embed="rId3">
            <a:alphaModFix/>
          </a:blip>
          <a:srcRect b="37293" l="27332" r="35082" t="30092"/>
          <a:stretch/>
        </p:blipFill>
        <p:spPr>
          <a:xfrm>
            <a:off x="1546876" y="2064350"/>
            <a:ext cx="7998677" cy="39041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2" name="Shape 562"/>
        <p:cNvGrpSpPr/>
        <p:nvPr/>
      </p:nvGrpSpPr>
      <p:grpSpPr>
        <a:xfrm>
          <a:off x="0" y="0"/>
          <a:ext cx="0" cy="0"/>
          <a:chOff x="0" y="0"/>
          <a:chExt cx="0" cy="0"/>
        </a:xfrm>
      </p:grpSpPr>
      <p:sp>
        <p:nvSpPr>
          <p:cNvPr id="563" name="Google Shape;563;p55"/>
          <p:cNvSpPr txBox="1"/>
          <p:nvPr>
            <p:ph type="title"/>
          </p:nvPr>
        </p:nvSpPr>
        <p:spPr>
          <a:xfrm>
            <a:off x="1257750" y="565850"/>
            <a:ext cx="9676500" cy="741000"/>
          </a:xfrm>
          <a:prstGeom prst="rect">
            <a:avLst/>
          </a:prstGeom>
        </p:spPr>
        <p:txBody>
          <a:bodyPr anchorCtr="0" anchor="t" bIns="121900" lIns="121900" spcFirstLastPara="1" rIns="121900" wrap="square" tIns="121900">
            <a:normAutofit fontScale="90000"/>
          </a:bodyPr>
          <a:lstStyle/>
          <a:p>
            <a:pPr indent="0" lvl="0" marL="0" rtl="0" algn="ctr">
              <a:spcBef>
                <a:spcPts val="0"/>
              </a:spcBef>
              <a:spcAft>
                <a:spcPts val="0"/>
              </a:spcAft>
              <a:buNone/>
            </a:pPr>
            <a:r>
              <a:rPr lang="en"/>
              <a:t>Adopted Predictions</a:t>
            </a:r>
            <a:endParaRPr/>
          </a:p>
        </p:txBody>
      </p:sp>
      <p:pic>
        <p:nvPicPr>
          <p:cNvPr id="564" name="Google Shape;564;p55"/>
          <p:cNvPicPr preferRelativeResize="0"/>
          <p:nvPr/>
        </p:nvPicPr>
        <p:blipFill>
          <a:blip r:embed="rId3">
            <a:alphaModFix/>
          </a:blip>
          <a:stretch>
            <a:fillRect/>
          </a:stretch>
        </p:blipFill>
        <p:spPr>
          <a:xfrm>
            <a:off x="0" y="1554525"/>
            <a:ext cx="5889700" cy="3748950"/>
          </a:xfrm>
          <a:prstGeom prst="rect">
            <a:avLst/>
          </a:prstGeom>
          <a:noFill/>
          <a:ln>
            <a:noFill/>
          </a:ln>
        </p:spPr>
      </p:pic>
      <p:pic>
        <p:nvPicPr>
          <p:cNvPr id="565" name="Google Shape;565;p55"/>
          <p:cNvPicPr preferRelativeResize="0"/>
          <p:nvPr/>
        </p:nvPicPr>
        <p:blipFill rotWithShape="1">
          <a:blip r:embed="rId4">
            <a:alphaModFix/>
          </a:blip>
          <a:srcRect b="9667" l="16227" r="15620" t="8613"/>
          <a:stretch/>
        </p:blipFill>
        <p:spPr>
          <a:xfrm>
            <a:off x="5889700" y="1554537"/>
            <a:ext cx="6302300" cy="3748926"/>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9" name="Shape 569"/>
        <p:cNvGrpSpPr/>
        <p:nvPr/>
      </p:nvGrpSpPr>
      <p:grpSpPr>
        <a:xfrm>
          <a:off x="0" y="0"/>
          <a:ext cx="0" cy="0"/>
          <a:chOff x="0" y="0"/>
          <a:chExt cx="0" cy="0"/>
        </a:xfrm>
      </p:grpSpPr>
      <p:sp>
        <p:nvSpPr>
          <p:cNvPr id="570" name="Google Shape;570;p56"/>
          <p:cNvSpPr txBox="1"/>
          <p:nvPr>
            <p:ph type="title"/>
          </p:nvPr>
        </p:nvSpPr>
        <p:spPr>
          <a:xfrm>
            <a:off x="1257750" y="565850"/>
            <a:ext cx="9676500" cy="741000"/>
          </a:xfrm>
          <a:prstGeom prst="rect">
            <a:avLst/>
          </a:prstGeom>
        </p:spPr>
        <p:txBody>
          <a:bodyPr anchorCtr="0" anchor="t" bIns="121900" lIns="121900" spcFirstLastPara="1" rIns="121900" wrap="square" tIns="121900">
            <a:normAutofit fontScale="90000"/>
          </a:bodyPr>
          <a:lstStyle/>
          <a:p>
            <a:pPr indent="0" lvl="0" marL="0" rtl="0" algn="ctr">
              <a:spcBef>
                <a:spcPts val="0"/>
              </a:spcBef>
              <a:spcAft>
                <a:spcPts val="0"/>
              </a:spcAft>
              <a:buNone/>
            </a:pPr>
            <a:r>
              <a:rPr lang="en"/>
              <a:t>Served Predictions</a:t>
            </a:r>
            <a:endParaRPr/>
          </a:p>
        </p:txBody>
      </p:sp>
      <p:pic>
        <p:nvPicPr>
          <p:cNvPr id="571" name="Google Shape;571;p56"/>
          <p:cNvPicPr preferRelativeResize="0"/>
          <p:nvPr/>
        </p:nvPicPr>
        <p:blipFill>
          <a:blip r:embed="rId3">
            <a:alphaModFix/>
          </a:blip>
          <a:stretch>
            <a:fillRect/>
          </a:stretch>
        </p:blipFill>
        <p:spPr>
          <a:xfrm>
            <a:off x="0" y="1414875"/>
            <a:ext cx="6327625" cy="3796571"/>
          </a:xfrm>
          <a:prstGeom prst="rect">
            <a:avLst/>
          </a:prstGeom>
          <a:noFill/>
          <a:ln>
            <a:noFill/>
          </a:ln>
        </p:spPr>
      </p:pic>
      <p:pic>
        <p:nvPicPr>
          <p:cNvPr id="572" name="Google Shape;572;p56"/>
          <p:cNvPicPr preferRelativeResize="0"/>
          <p:nvPr/>
        </p:nvPicPr>
        <p:blipFill rotWithShape="1">
          <a:blip r:embed="rId4">
            <a:alphaModFix/>
          </a:blip>
          <a:srcRect b="8644" l="19993" r="15531" t="5511"/>
          <a:stretch/>
        </p:blipFill>
        <p:spPr>
          <a:xfrm>
            <a:off x="6327625" y="1376400"/>
            <a:ext cx="5864375" cy="3873524"/>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6" name="Shape 576"/>
        <p:cNvGrpSpPr/>
        <p:nvPr/>
      </p:nvGrpSpPr>
      <p:grpSpPr>
        <a:xfrm>
          <a:off x="0" y="0"/>
          <a:ext cx="0" cy="0"/>
          <a:chOff x="0" y="0"/>
          <a:chExt cx="0" cy="0"/>
        </a:xfrm>
      </p:grpSpPr>
      <p:sp>
        <p:nvSpPr>
          <p:cNvPr id="577" name="Google Shape;577;p57"/>
          <p:cNvSpPr txBox="1"/>
          <p:nvPr>
            <p:ph type="title"/>
          </p:nvPr>
        </p:nvSpPr>
        <p:spPr>
          <a:xfrm>
            <a:off x="1257750" y="565850"/>
            <a:ext cx="9676500" cy="741000"/>
          </a:xfrm>
          <a:prstGeom prst="rect">
            <a:avLst/>
          </a:prstGeom>
        </p:spPr>
        <p:txBody>
          <a:bodyPr anchorCtr="0" anchor="t" bIns="121900" lIns="121900" spcFirstLastPara="1" rIns="121900" wrap="square" tIns="121900">
            <a:normAutofit fontScale="90000"/>
          </a:bodyPr>
          <a:lstStyle/>
          <a:p>
            <a:pPr indent="0" lvl="0" marL="0" rtl="0" algn="ctr">
              <a:spcBef>
                <a:spcPts val="0"/>
              </a:spcBef>
              <a:spcAft>
                <a:spcPts val="0"/>
              </a:spcAft>
              <a:buNone/>
            </a:pPr>
            <a:r>
              <a:rPr lang="en"/>
              <a:t>Entered Predictions</a:t>
            </a:r>
            <a:endParaRPr/>
          </a:p>
        </p:txBody>
      </p:sp>
      <p:pic>
        <p:nvPicPr>
          <p:cNvPr id="578" name="Google Shape;578;p57"/>
          <p:cNvPicPr preferRelativeResize="0"/>
          <p:nvPr/>
        </p:nvPicPr>
        <p:blipFill rotWithShape="1">
          <a:blip r:embed="rId3">
            <a:alphaModFix/>
          </a:blip>
          <a:srcRect b="10249" l="15948" r="15516" t="7553"/>
          <a:stretch/>
        </p:blipFill>
        <p:spPr>
          <a:xfrm>
            <a:off x="5645875" y="1883525"/>
            <a:ext cx="6546125" cy="3894999"/>
          </a:xfrm>
          <a:prstGeom prst="rect">
            <a:avLst/>
          </a:prstGeom>
          <a:noFill/>
          <a:ln>
            <a:noFill/>
          </a:ln>
        </p:spPr>
      </p:pic>
      <p:pic>
        <p:nvPicPr>
          <p:cNvPr id="579" name="Google Shape;579;p57"/>
          <p:cNvPicPr preferRelativeResize="0"/>
          <p:nvPr/>
        </p:nvPicPr>
        <p:blipFill>
          <a:blip r:embed="rId4">
            <a:alphaModFix/>
          </a:blip>
          <a:stretch>
            <a:fillRect/>
          </a:stretch>
        </p:blipFill>
        <p:spPr>
          <a:xfrm>
            <a:off x="0" y="1917700"/>
            <a:ext cx="5867700" cy="382665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3" name="Shape 583"/>
        <p:cNvGrpSpPr/>
        <p:nvPr/>
      </p:nvGrpSpPr>
      <p:grpSpPr>
        <a:xfrm>
          <a:off x="0" y="0"/>
          <a:ext cx="0" cy="0"/>
          <a:chOff x="0" y="0"/>
          <a:chExt cx="0" cy="0"/>
        </a:xfrm>
      </p:grpSpPr>
      <p:sp>
        <p:nvSpPr>
          <p:cNvPr id="584" name="Google Shape;584;p58"/>
          <p:cNvSpPr txBox="1"/>
          <p:nvPr>
            <p:ph type="title"/>
          </p:nvPr>
        </p:nvSpPr>
        <p:spPr>
          <a:xfrm>
            <a:off x="1257750" y="565850"/>
            <a:ext cx="9676500" cy="741000"/>
          </a:xfrm>
          <a:prstGeom prst="rect">
            <a:avLst/>
          </a:prstGeom>
        </p:spPr>
        <p:txBody>
          <a:bodyPr anchorCtr="0" anchor="t" bIns="121900" lIns="121900" spcFirstLastPara="1" rIns="121900" wrap="square" tIns="121900">
            <a:normAutofit fontScale="90000"/>
          </a:bodyPr>
          <a:lstStyle/>
          <a:p>
            <a:pPr indent="0" lvl="0" marL="0" rtl="0" algn="ctr">
              <a:spcBef>
                <a:spcPts val="0"/>
              </a:spcBef>
              <a:spcAft>
                <a:spcPts val="0"/>
              </a:spcAft>
              <a:buNone/>
            </a:pPr>
            <a:r>
              <a:rPr lang="en"/>
              <a:t>Exited Predictions</a:t>
            </a:r>
            <a:endParaRPr/>
          </a:p>
        </p:txBody>
      </p:sp>
      <p:pic>
        <p:nvPicPr>
          <p:cNvPr id="585" name="Google Shape;585;p58"/>
          <p:cNvPicPr preferRelativeResize="0"/>
          <p:nvPr/>
        </p:nvPicPr>
        <p:blipFill>
          <a:blip r:embed="rId3">
            <a:alphaModFix/>
          </a:blip>
          <a:stretch>
            <a:fillRect/>
          </a:stretch>
        </p:blipFill>
        <p:spPr>
          <a:xfrm>
            <a:off x="68950" y="1459250"/>
            <a:ext cx="6132300" cy="3679375"/>
          </a:xfrm>
          <a:prstGeom prst="rect">
            <a:avLst/>
          </a:prstGeom>
          <a:noFill/>
          <a:ln>
            <a:noFill/>
          </a:ln>
        </p:spPr>
      </p:pic>
      <p:pic>
        <p:nvPicPr>
          <p:cNvPr id="586" name="Google Shape;586;p58"/>
          <p:cNvPicPr preferRelativeResize="0"/>
          <p:nvPr/>
        </p:nvPicPr>
        <p:blipFill rotWithShape="1">
          <a:blip r:embed="rId4">
            <a:alphaModFix/>
          </a:blip>
          <a:srcRect b="9507" l="18457" r="15242" t="6656"/>
          <a:stretch/>
        </p:blipFill>
        <p:spPr>
          <a:xfrm>
            <a:off x="6276525" y="1459250"/>
            <a:ext cx="5865381" cy="3679374"/>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0" name="Shape 590"/>
        <p:cNvGrpSpPr/>
        <p:nvPr/>
      </p:nvGrpSpPr>
      <p:grpSpPr>
        <a:xfrm>
          <a:off x="0" y="0"/>
          <a:ext cx="0" cy="0"/>
          <a:chOff x="0" y="0"/>
          <a:chExt cx="0" cy="0"/>
        </a:xfrm>
      </p:grpSpPr>
      <p:sp>
        <p:nvSpPr>
          <p:cNvPr id="591" name="Google Shape;591;p59"/>
          <p:cNvSpPr txBox="1"/>
          <p:nvPr>
            <p:ph type="title"/>
          </p:nvPr>
        </p:nvSpPr>
        <p:spPr>
          <a:xfrm>
            <a:off x="1257750" y="565850"/>
            <a:ext cx="9676500" cy="741000"/>
          </a:xfrm>
          <a:prstGeom prst="rect">
            <a:avLst/>
          </a:prstGeom>
        </p:spPr>
        <p:txBody>
          <a:bodyPr anchorCtr="0" anchor="t" bIns="121900" lIns="121900" spcFirstLastPara="1" rIns="121900" wrap="square" tIns="121900">
            <a:normAutofit fontScale="90000"/>
          </a:bodyPr>
          <a:lstStyle/>
          <a:p>
            <a:pPr indent="0" lvl="0" marL="0" rtl="0" algn="ctr">
              <a:spcBef>
                <a:spcPts val="0"/>
              </a:spcBef>
              <a:spcAft>
                <a:spcPts val="0"/>
              </a:spcAft>
              <a:buNone/>
            </a:pPr>
            <a:r>
              <a:rPr lang="en"/>
              <a:t>In-Care Predictions</a:t>
            </a:r>
            <a:endParaRPr/>
          </a:p>
        </p:txBody>
      </p:sp>
      <p:pic>
        <p:nvPicPr>
          <p:cNvPr id="592" name="Google Shape;592;p59"/>
          <p:cNvPicPr preferRelativeResize="0"/>
          <p:nvPr/>
        </p:nvPicPr>
        <p:blipFill>
          <a:blip r:embed="rId3">
            <a:alphaModFix/>
          </a:blip>
          <a:stretch>
            <a:fillRect/>
          </a:stretch>
        </p:blipFill>
        <p:spPr>
          <a:xfrm>
            <a:off x="152400" y="1459250"/>
            <a:ext cx="5877300" cy="3526375"/>
          </a:xfrm>
          <a:prstGeom prst="rect">
            <a:avLst/>
          </a:prstGeom>
          <a:noFill/>
          <a:ln>
            <a:noFill/>
          </a:ln>
        </p:spPr>
      </p:pic>
      <p:pic>
        <p:nvPicPr>
          <p:cNvPr id="593" name="Google Shape;593;p59"/>
          <p:cNvPicPr preferRelativeResize="0"/>
          <p:nvPr/>
        </p:nvPicPr>
        <p:blipFill rotWithShape="1">
          <a:blip r:embed="rId4">
            <a:alphaModFix/>
          </a:blip>
          <a:srcRect b="11677" l="17048" r="15030" t="5507"/>
          <a:stretch/>
        </p:blipFill>
        <p:spPr>
          <a:xfrm>
            <a:off x="6096000" y="1459250"/>
            <a:ext cx="5877300" cy="3555172"/>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7" name="Shape 597"/>
        <p:cNvGrpSpPr/>
        <p:nvPr/>
      </p:nvGrpSpPr>
      <p:grpSpPr>
        <a:xfrm>
          <a:off x="0" y="0"/>
          <a:ext cx="0" cy="0"/>
          <a:chOff x="0" y="0"/>
          <a:chExt cx="0" cy="0"/>
        </a:xfrm>
      </p:grpSpPr>
      <p:sp>
        <p:nvSpPr>
          <p:cNvPr id="598" name="Google Shape;598;p60"/>
          <p:cNvSpPr txBox="1"/>
          <p:nvPr>
            <p:ph type="title"/>
          </p:nvPr>
        </p:nvSpPr>
        <p:spPr>
          <a:xfrm>
            <a:off x="1257750" y="565850"/>
            <a:ext cx="9676500" cy="741000"/>
          </a:xfrm>
          <a:prstGeom prst="rect">
            <a:avLst/>
          </a:prstGeom>
        </p:spPr>
        <p:txBody>
          <a:bodyPr anchorCtr="0" anchor="t" bIns="121900" lIns="121900" spcFirstLastPara="1" rIns="121900" wrap="square" tIns="121900">
            <a:normAutofit fontScale="90000"/>
          </a:bodyPr>
          <a:lstStyle/>
          <a:p>
            <a:pPr indent="0" lvl="0" marL="0" rtl="0" algn="ctr">
              <a:spcBef>
                <a:spcPts val="0"/>
              </a:spcBef>
              <a:spcAft>
                <a:spcPts val="0"/>
              </a:spcAft>
              <a:buNone/>
            </a:pPr>
            <a:r>
              <a:rPr lang="en"/>
              <a:t>Terminated Predictions</a:t>
            </a:r>
            <a:endParaRPr/>
          </a:p>
        </p:txBody>
      </p:sp>
      <p:pic>
        <p:nvPicPr>
          <p:cNvPr id="599" name="Google Shape;599;p60"/>
          <p:cNvPicPr preferRelativeResize="0"/>
          <p:nvPr/>
        </p:nvPicPr>
        <p:blipFill>
          <a:blip r:embed="rId3">
            <a:alphaModFix/>
          </a:blip>
          <a:stretch>
            <a:fillRect/>
          </a:stretch>
        </p:blipFill>
        <p:spPr>
          <a:xfrm>
            <a:off x="0" y="1459250"/>
            <a:ext cx="5877300" cy="3874125"/>
          </a:xfrm>
          <a:prstGeom prst="rect">
            <a:avLst/>
          </a:prstGeom>
          <a:noFill/>
          <a:ln>
            <a:noFill/>
          </a:ln>
        </p:spPr>
      </p:pic>
      <p:pic>
        <p:nvPicPr>
          <p:cNvPr id="600" name="Google Shape;600;p60"/>
          <p:cNvPicPr preferRelativeResize="0"/>
          <p:nvPr/>
        </p:nvPicPr>
        <p:blipFill rotWithShape="1">
          <a:blip r:embed="rId4">
            <a:alphaModFix/>
          </a:blip>
          <a:srcRect b="10078" l="15689" r="15648" t="7515"/>
          <a:stretch/>
        </p:blipFill>
        <p:spPr>
          <a:xfrm>
            <a:off x="5728275" y="1459250"/>
            <a:ext cx="6404675" cy="381327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4" name="Shape 604"/>
        <p:cNvGrpSpPr/>
        <p:nvPr/>
      </p:nvGrpSpPr>
      <p:grpSpPr>
        <a:xfrm>
          <a:off x="0" y="0"/>
          <a:ext cx="0" cy="0"/>
          <a:chOff x="0" y="0"/>
          <a:chExt cx="0" cy="0"/>
        </a:xfrm>
      </p:grpSpPr>
      <p:sp>
        <p:nvSpPr>
          <p:cNvPr id="605" name="Google Shape;605;p61"/>
          <p:cNvSpPr txBox="1"/>
          <p:nvPr>
            <p:ph type="title"/>
          </p:nvPr>
        </p:nvSpPr>
        <p:spPr>
          <a:xfrm>
            <a:off x="1257750" y="565850"/>
            <a:ext cx="9676500" cy="741000"/>
          </a:xfrm>
          <a:prstGeom prst="rect">
            <a:avLst/>
          </a:prstGeom>
        </p:spPr>
        <p:txBody>
          <a:bodyPr anchorCtr="0" anchor="t" bIns="121900" lIns="121900" spcFirstLastPara="1" rIns="121900" wrap="square" tIns="121900">
            <a:normAutofit fontScale="90000"/>
          </a:bodyPr>
          <a:lstStyle/>
          <a:p>
            <a:pPr indent="0" lvl="0" marL="0" rtl="0" algn="ctr">
              <a:spcBef>
                <a:spcPts val="0"/>
              </a:spcBef>
              <a:spcAft>
                <a:spcPts val="0"/>
              </a:spcAft>
              <a:buNone/>
            </a:pPr>
            <a:r>
              <a:rPr lang="en"/>
              <a:t>Waiting to Be Adopted Predictions</a:t>
            </a:r>
            <a:endParaRPr/>
          </a:p>
        </p:txBody>
      </p:sp>
      <p:pic>
        <p:nvPicPr>
          <p:cNvPr id="606" name="Google Shape;606;p61"/>
          <p:cNvPicPr preferRelativeResize="0"/>
          <p:nvPr/>
        </p:nvPicPr>
        <p:blipFill>
          <a:blip r:embed="rId3">
            <a:alphaModFix/>
          </a:blip>
          <a:stretch>
            <a:fillRect/>
          </a:stretch>
        </p:blipFill>
        <p:spPr>
          <a:xfrm>
            <a:off x="-70175" y="1459250"/>
            <a:ext cx="6364175" cy="4152350"/>
          </a:xfrm>
          <a:prstGeom prst="rect">
            <a:avLst/>
          </a:prstGeom>
          <a:noFill/>
          <a:ln>
            <a:noFill/>
          </a:ln>
        </p:spPr>
      </p:pic>
      <p:pic>
        <p:nvPicPr>
          <p:cNvPr id="607" name="Google Shape;607;p61"/>
          <p:cNvPicPr preferRelativeResize="0"/>
          <p:nvPr/>
        </p:nvPicPr>
        <p:blipFill rotWithShape="1">
          <a:blip r:embed="rId4">
            <a:alphaModFix/>
          </a:blip>
          <a:srcRect b="10799" l="14005" r="16000" t="9734"/>
          <a:stretch/>
        </p:blipFill>
        <p:spPr>
          <a:xfrm>
            <a:off x="6294000" y="1459250"/>
            <a:ext cx="5898002" cy="383080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p26"/>
          <p:cNvSpPr txBox="1"/>
          <p:nvPr>
            <p:ph type="title"/>
          </p:nvPr>
        </p:nvSpPr>
        <p:spPr>
          <a:xfrm>
            <a:off x="1850850" y="1566300"/>
            <a:ext cx="8490300" cy="3725400"/>
          </a:xfrm>
          <a:prstGeom prst="rect">
            <a:avLst/>
          </a:prstGeom>
        </p:spPr>
        <p:txBody>
          <a:bodyPr anchorCtr="0" anchor="ctr" bIns="121900" lIns="121900" spcFirstLastPara="1" rIns="121900" wrap="square" tIns="121900">
            <a:normAutofit fontScale="90000"/>
          </a:bodyPr>
          <a:lstStyle/>
          <a:p>
            <a:pPr indent="0" lvl="0" marL="0" rtl="0" algn="ctr">
              <a:spcBef>
                <a:spcPts val="0"/>
              </a:spcBef>
              <a:spcAft>
                <a:spcPts val="0"/>
              </a:spcAft>
              <a:buNone/>
            </a:pPr>
            <a:r>
              <a:rPr lang="en"/>
              <a:t>Some Background…</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1" name="Shape 611"/>
        <p:cNvGrpSpPr/>
        <p:nvPr/>
      </p:nvGrpSpPr>
      <p:grpSpPr>
        <a:xfrm>
          <a:off x="0" y="0"/>
          <a:ext cx="0" cy="0"/>
          <a:chOff x="0" y="0"/>
          <a:chExt cx="0" cy="0"/>
        </a:xfrm>
      </p:grpSpPr>
      <p:sp>
        <p:nvSpPr>
          <p:cNvPr id="612" name="Google Shape;612;p62"/>
          <p:cNvSpPr txBox="1"/>
          <p:nvPr>
            <p:ph type="title"/>
          </p:nvPr>
        </p:nvSpPr>
        <p:spPr>
          <a:xfrm>
            <a:off x="1650375" y="1653000"/>
            <a:ext cx="8992500" cy="763500"/>
          </a:xfrm>
          <a:prstGeom prst="rect">
            <a:avLst/>
          </a:prstGeom>
        </p:spPr>
        <p:txBody>
          <a:bodyPr anchorCtr="0" anchor="t" bIns="121900" lIns="121900" spcFirstLastPara="1" rIns="121900" wrap="square" tIns="121900">
            <a:normAutofit fontScale="90000"/>
          </a:bodyPr>
          <a:lstStyle/>
          <a:p>
            <a:pPr indent="0" lvl="0" marL="0" rtl="0" algn="ctr">
              <a:spcBef>
                <a:spcPts val="0"/>
              </a:spcBef>
              <a:spcAft>
                <a:spcPts val="0"/>
              </a:spcAft>
              <a:buNone/>
            </a:pPr>
            <a:r>
              <a:rPr lang="en"/>
              <a:t>K-Means Clustering</a:t>
            </a:r>
            <a:endParaRPr/>
          </a:p>
        </p:txBody>
      </p:sp>
      <p:sp>
        <p:nvSpPr>
          <p:cNvPr id="613" name="Google Shape;613;p62"/>
          <p:cNvSpPr txBox="1"/>
          <p:nvPr>
            <p:ph idx="1" type="body"/>
          </p:nvPr>
        </p:nvSpPr>
        <p:spPr>
          <a:xfrm>
            <a:off x="1650375" y="2596273"/>
            <a:ext cx="8992500" cy="2789400"/>
          </a:xfrm>
          <a:prstGeom prst="rect">
            <a:avLst/>
          </a:prstGeom>
        </p:spPr>
        <p:txBody>
          <a:bodyPr anchorCtr="0" anchor="t" bIns="121900" lIns="121900" spcFirstLastPara="1" rIns="121900" wrap="square" tIns="121900">
            <a:normAutofit/>
          </a:bodyPr>
          <a:lstStyle/>
          <a:p>
            <a:pPr indent="0" lvl="0" marL="0" rtl="0" algn="ctr">
              <a:spcBef>
                <a:spcPts val="0"/>
              </a:spcBef>
              <a:spcAft>
                <a:spcPts val="1600"/>
              </a:spcAft>
              <a:buNone/>
            </a:pPr>
            <a:r>
              <a:rPr lang="en"/>
              <a:t>After seeing these predictions, I wondered how I could compare the states to each other. Thus, I created a K-means clustering algorithm to combine all the factors and compare them across states. I created the clusters using </a:t>
            </a:r>
            <a:r>
              <a:rPr lang="en"/>
              <a:t>K Means</a:t>
            </a:r>
            <a:r>
              <a:rPr lang="en"/>
              <a:t> from the sklearn.cluster and StandardScalar from sklearn.preprocessing. Using the same technique as before, I was able to map out the clusters with geopandas.</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7" name="Shape 617"/>
        <p:cNvGrpSpPr/>
        <p:nvPr/>
      </p:nvGrpSpPr>
      <p:grpSpPr>
        <a:xfrm>
          <a:off x="0" y="0"/>
          <a:ext cx="0" cy="0"/>
          <a:chOff x="0" y="0"/>
          <a:chExt cx="0" cy="0"/>
        </a:xfrm>
      </p:grpSpPr>
      <p:sp>
        <p:nvSpPr>
          <p:cNvPr id="618" name="Google Shape;618;p63"/>
          <p:cNvSpPr txBox="1"/>
          <p:nvPr>
            <p:ph type="title"/>
          </p:nvPr>
        </p:nvSpPr>
        <p:spPr>
          <a:xfrm>
            <a:off x="1257750" y="245900"/>
            <a:ext cx="9676500" cy="741000"/>
          </a:xfrm>
          <a:prstGeom prst="rect">
            <a:avLst/>
          </a:prstGeom>
        </p:spPr>
        <p:txBody>
          <a:bodyPr anchorCtr="0" anchor="t" bIns="121900" lIns="121900" spcFirstLastPara="1" rIns="121900" wrap="square" tIns="121900">
            <a:normAutofit fontScale="90000"/>
          </a:bodyPr>
          <a:lstStyle/>
          <a:p>
            <a:pPr indent="0" lvl="0" marL="0" rtl="0" algn="ctr">
              <a:spcBef>
                <a:spcPts val="0"/>
              </a:spcBef>
              <a:spcAft>
                <a:spcPts val="0"/>
              </a:spcAft>
              <a:buNone/>
            </a:pPr>
            <a:r>
              <a:rPr lang="en"/>
              <a:t>Clusters</a:t>
            </a:r>
            <a:endParaRPr/>
          </a:p>
        </p:txBody>
      </p:sp>
      <p:pic>
        <p:nvPicPr>
          <p:cNvPr id="619" name="Google Shape;619;p63"/>
          <p:cNvPicPr preferRelativeResize="0"/>
          <p:nvPr/>
        </p:nvPicPr>
        <p:blipFill rotWithShape="1">
          <a:blip r:embed="rId3">
            <a:alphaModFix/>
          </a:blip>
          <a:srcRect b="8912" l="9083" r="16032" t="11367"/>
          <a:stretch/>
        </p:blipFill>
        <p:spPr>
          <a:xfrm>
            <a:off x="1561087" y="1299250"/>
            <a:ext cx="9069827" cy="4790176"/>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3" name="Shape 623"/>
        <p:cNvGrpSpPr/>
        <p:nvPr/>
      </p:nvGrpSpPr>
      <p:grpSpPr>
        <a:xfrm>
          <a:off x="0" y="0"/>
          <a:ext cx="0" cy="0"/>
          <a:chOff x="0" y="0"/>
          <a:chExt cx="0" cy="0"/>
        </a:xfrm>
      </p:grpSpPr>
      <p:sp>
        <p:nvSpPr>
          <p:cNvPr id="624" name="Google Shape;624;p64"/>
          <p:cNvSpPr txBox="1"/>
          <p:nvPr>
            <p:ph type="title"/>
          </p:nvPr>
        </p:nvSpPr>
        <p:spPr>
          <a:xfrm>
            <a:off x="1650375" y="1653000"/>
            <a:ext cx="8992500" cy="763500"/>
          </a:xfrm>
          <a:prstGeom prst="rect">
            <a:avLst/>
          </a:prstGeom>
        </p:spPr>
        <p:txBody>
          <a:bodyPr anchorCtr="0" anchor="t" bIns="121900" lIns="121900" spcFirstLastPara="1" rIns="121900" wrap="square" tIns="121900">
            <a:normAutofit fontScale="90000"/>
          </a:bodyPr>
          <a:lstStyle/>
          <a:p>
            <a:pPr indent="0" lvl="0" marL="0" rtl="0" algn="ctr">
              <a:spcBef>
                <a:spcPts val="0"/>
              </a:spcBef>
              <a:spcAft>
                <a:spcPts val="0"/>
              </a:spcAft>
              <a:buNone/>
            </a:pPr>
            <a:r>
              <a:rPr lang="en"/>
              <a:t>Clusters</a:t>
            </a:r>
            <a:endParaRPr/>
          </a:p>
        </p:txBody>
      </p:sp>
      <p:sp>
        <p:nvSpPr>
          <p:cNvPr id="625" name="Google Shape;625;p64"/>
          <p:cNvSpPr txBox="1"/>
          <p:nvPr>
            <p:ph idx="1" type="body"/>
          </p:nvPr>
        </p:nvSpPr>
        <p:spPr>
          <a:xfrm>
            <a:off x="1650375" y="2596273"/>
            <a:ext cx="8992500" cy="2789400"/>
          </a:xfrm>
          <a:prstGeom prst="rect">
            <a:avLst/>
          </a:prstGeom>
        </p:spPr>
        <p:txBody>
          <a:bodyPr anchorCtr="0" anchor="t" bIns="121900" lIns="121900" spcFirstLastPara="1" rIns="121900" wrap="square" tIns="121900">
            <a:normAutofit/>
          </a:bodyPr>
          <a:lstStyle/>
          <a:p>
            <a:pPr indent="0" lvl="0" marL="0" rtl="0" algn="ctr">
              <a:spcBef>
                <a:spcPts val="0"/>
              </a:spcBef>
              <a:spcAft>
                <a:spcPts val="0"/>
              </a:spcAft>
              <a:buNone/>
            </a:pPr>
            <a:r>
              <a:rPr lang="en"/>
              <a:t>Cluster 0: MA, CT, PA, VA, MD, TN, SC, MS, AR, OK, MO, MI, SD, AZ, NV</a:t>
            </a:r>
            <a:endParaRPr/>
          </a:p>
          <a:p>
            <a:pPr indent="0" lvl="0" marL="0" rtl="0" algn="ctr">
              <a:spcBef>
                <a:spcPts val="1600"/>
              </a:spcBef>
              <a:spcAft>
                <a:spcPts val="0"/>
              </a:spcAft>
              <a:buNone/>
            </a:pPr>
            <a:r>
              <a:rPr lang="en"/>
              <a:t>Cluster 1: VT, NJ, WV, OH, WI, MN, IA, KS, CO, UT, ID, WA, LA</a:t>
            </a:r>
            <a:endParaRPr/>
          </a:p>
          <a:p>
            <a:pPr indent="0" lvl="0" marL="0" rtl="0" algn="ctr">
              <a:spcBef>
                <a:spcPts val="1600"/>
              </a:spcBef>
              <a:spcAft>
                <a:spcPts val="0"/>
              </a:spcAft>
              <a:buNone/>
            </a:pPr>
            <a:r>
              <a:rPr lang="en"/>
              <a:t>Cluster 2: NC, KY, IN, MT, AK, HI</a:t>
            </a:r>
            <a:endParaRPr/>
          </a:p>
          <a:p>
            <a:pPr indent="0" lvl="0" marL="0" rtl="0" algn="ctr">
              <a:spcBef>
                <a:spcPts val="1600"/>
              </a:spcBef>
              <a:spcAft>
                <a:spcPts val="0"/>
              </a:spcAft>
              <a:buNone/>
            </a:pPr>
            <a:r>
              <a:rPr lang="en"/>
              <a:t>Cluster 3: NY, FL, AL, TX, NE, WY, OR, CA</a:t>
            </a:r>
            <a:endParaRPr/>
          </a:p>
          <a:p>
            <a:pPr indent="0" lvl="0" marL="0" rtl="0" algn="ctr">
              <a:spcBef>
                <a:spcPts val="1600"/>
              </a:spcBef>
              <a:spcAft>
                <a:spcPts val="1600"/>
              </a:spcAft>
              <a:buNone/>
            </a:pPr>
            <a:r>
              <a:rPr lang="en"/>
              <a:t>Cluster 4: ME, NH, GA, ND, NM</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9" name="Shape 629"/>
        <p:cNvGrpSpPr/>
        <p:nvPr/>
      </p:nvGrpSpPr>
      <p:grpSpPr>
        <a:xfrm>
          <a:off x="0" y="0"/>
          <a:ext cx="0" cy="0"/>
          <a:chOff x="0" y="0"/>
          <a:chExt cx="0" cy="0"/>
        </a:xfrm>
      </p:grpSpPr>
      <p:sp>
        <p:nvSpPr>
          <p:cNvPr id="630" name="Google Shape;630;p65"/>
          <p:cNvSpPr txBox="1"/>
          <p:nvPr>
            <p:ph type="title"/>
          </p:nvPr>
        </p:nvSpPr>
        <p:spPr>
          <a:xfrm>
            <a:off x="1257750" y="565850"/>
            <a:ext cx="9676500" cy="741000"/>
          </a:xfrm>
          <a:prstGeom prst="rect">
            <a:avLst/>
          </a:prstGeom>
        </p:spPr>
        <p:txBody>
          <a:bodyPr anchorCtr="0" anchor="t" bIns="121900" lIns="121900" spcFirstLastPara="1" rIns="121900" wrap="square" tIns="121900">
            <a:normAutofit fontScale="90000"/>
          </a:bodyPr>
          <a:lstStyle/>
          <a:p>
            <a:pPr indent="0" lvl="0" marL="0" rtl="0" algn="ctr">
              <a:spcBef>
                <a:spcPts val="0"/>
              </a:spcBef>
              <a:spcAft>
                <a:spcPts val="0"/>
              </a:spcAft>
              <a:buNone/>
            </a:pPr>
            <a:r>
              <a:rPr lang="en"/>
              <a:t>K-Means Code:</a:t>
            </a:r>
            <a:endParaRPr/>
          </a:p>
        </p:txBody>
      </p:sp>
      <p:pic>
        <p:nvPicPr>
          <p:cNvPr id="631" name="Google Shape;631;p65"/>
          <p:cNvPicPr preferRelativeResize="0"/>
          <p:nvPr/>
        </p:nvPicPr>
        <p:blipFill rotWithShape="1">
          <a:blip r:embed="rId3">
            <a:alphaModFix/>
          </a:blip>
          <a:srcRect b="34789" l="6329" r="6842" t="14526"/>
          <a:stretch/>
        </p:blipFill>
        <p:spPr>
          <a:xfrm>
            <a:off x="475775" y="1758325"/>
            <a:ext cx="10677274" cy="3505499"/>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5" name="Shape 635"/>
        <p:cNvGrpSpPr/>
        <p:nvPr/>
      </p:nvGrpSpPr>
      <p:grpSpPr>
        <a:xfrm>
          <a:off x="0" y="0"/>
          <a:ext cx="0" cy="0"/>
          <a:chOff x="0" y="0"/>
          <a:chExt cx="0" cy="0"/>
        </a:xfrm>
      </p:grpSpPr>
      <p:sp>
        <p:nvSpPr>
          <p:cNvPr id="636" name="Google Shape;636;p66"/>
          <p:cNvSpPr txBox="1"/>
          <p:nvPr>
            <p:ph type="title"/>
          </p:nvPr>
        </p:nvSpPr>
        <p:spPr>
          <a:xfrm>
            <a:off x="2242050" y="2196625"/>
            <a:ext cx="7707900" cy="1638300"/>
          </a:xfrm>
          <a:prstGeom prst="rect">
            <a:avLst/>
          </a:prstGeom>
        </p:spPr>
        <p:txBody>
          <a:bodyPr anchorCtr="0" anchor="ctr" bIns="121900" lIns="121900" spcFirstLastPara="1" rIns="121900" wrap="square" tIns="121900">
            <a:normAutofit/>
          </a:bodyPr>
          <a:lstStyle/>
          <a:p>
            <a:pPr indent="0" lvl="0" marL="0" rtl="0" algn="ctr">
              <a:spcBef>
                <a:spcPts val="0"/>
              </a:spcBef>
              <a:spcAft>
                <a:spcPts val="0"/>
              </a:spcAft>
              <a:buNone/>
            </a:pPr>
            <a:r>
              <a:rPr lang="en"/>
              <a:t>Analysis</a:t>
            </a:r>
            <a:endParaRPr/>
          </a:p>
        </p:txBody>
      </p:sp>
      <p:sp>
        <p:nvSpPr>
          <p:cNvPr id="637" name="Google Shape;637;p66"/>
          <p:cNvSpPr txBox="1"/>
          <p:nvPr>
            <p:ph idx="1" type="body"/>
          </p:nvPr>
        </p:nvSpPr>
        <p:spPr>
          <a:xfrm>
            <a:off x="2242050" y="3758651"/>
            <a:ext cx="7707900" cy="990300"/>
          </a:xfrm>
          <a:prstGeom prst="rect">
            <a:avLst/>
          </a:prstGeom>
        </p:spPr>
        <p:txBody>
          <a:bodyPr anchorCtr="0" anchor="t" bIns="121900" lIns="121900" spcFirstLastPara="1" rIns="121900" wrap="square" tIns="121900">
            <a:normAutofit/>
          </a:bodyPr>
          <a:lstStyle/>
          <a:p>
            <a:pPr indent="0" lvl="0" marL="0" rtl="0" algn="ctr">
              <a:spcBef>
                <a:spcPts val="0"/>
              </a:spcBef>
              <a:spcAft>
                <a:spcPts val="1600"/>
              </a:spcAft>
              <a:buNone/>
            </a:pPr>
            <a:r>
              <a:rPr lang="en"/>
              <a:t>What did we learn?</a:t>
            </a:r>
            <a:endParaRPr/>
          </a:p>
        </p:txBody>
      </p:sp>
      <p:sp>
        <p:nvSpPr>
          <p:cNvPr id="638" name="Google Shape;638;p66"/>
          <p:cNvSpPr txBox="1"/>
          <p:nvPr/>
        </p:nvSpPr>
        <p:spPr>
          <a:xfrm>
            <a:off x="5455800" y="1034950"/>
            <a:ext cx="1084800" cy="70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4400">
                <a:solidFill>
                  <a:schemeClr val="accent5"/>
                </a:solidFill>
                <a:latin typeface="Aclonica"/>
                <a:ea typeface="Aclonica"/>
                <a:cs typeface="Aclonica"/>
                <a:sym typeface="Aclonica"/>
              </a:rPr>
              <a:t>06</a:t>
            </a:r>
            <a:endParaRPr sz="4400">
              <a:solidFill>
                <a:schemeClr val="accent5"/>
              </a:solidFill>
              <a:latin typeface="Aclonica"/>
              <a:ea typeface="Aclonica"/>
              <a:cs typeface="Aclonica"/>
              <a:sym typeface="Aclonica"/>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2" name="Shape 642"/>
        <p:cNvGrpSpPr/>
        <p:nvPr/>
      </p:nvGrpSpPr>
      <p:grpSpPr>
        <a:xfrm>
          <a:off x="0" y="0"/>
          <a:ext cx="0" cy="0"/>
          <a:chOff x="0" y="0"/>
          <a:chExt cx="0" cy="0"/>
        </a:xfrm>
      </p:grpSpPr>
      <p:sp>
        <p:nvSpPr>
          <p:cNvPr id="643" name="Google Shape;643;p67"/>
          <p:cNvSpPr txBox="1"/>
          <p:nvPr>
            <p:ph type="title"/>
          </p:nvPr>
        </p:nvSpPr>
        <p:spPr>
          <a:xfrm>
            <a:off x="1650375" y="1653000"/>
            <a:ext cx="8992500" cy="763500"/>
          </a:xfrm>
          <a:prstGeom prst="rect">
            <a:avLst/>
          </a:prstGeom>
        </p:spPr>
        <p:txBody>
          <a:bodyPr anchorCtr="0" anchor="t" bIns="121900" lIns="121900" spcFirstLastPara="1" rIns="121900" wrap="square" tIns="121900">
            <a:normAutofit fontScale="90000"/>
          </a:bodyPr>
          <a:lstStyle/>
          <a:p>
            <a:pPr indent="0" lvl="0" marL="0" rtl="0" algn="ctr">
              <a:spcBef>
                <a:spcPts val="0"/>
              </a:spcBef>
              <a:spcAft>
                <a:spcPts val="0"/>
              </a:spcAft>
              <a:buNone/>
            </a:pPr>
            <a:r>
              <a:rPr lang="en"/>
              <a:t>Notable Shift in the Data</a:t>
            </a:r>
            <a:endParaRPr/>
          </a:p>
        </p:txBody>
      </p:sp>
      <p:sp>
        <p:nvSpPr>
          <p:cNvPr id="644" name="Google Shape;644;p67"/>
          <p:cNvSpPr txBox="1"/>
          <p:nvPr>
            <p:ph idx="1" type="body"/>
          </p:nvPr>
        </p:nvSpPr>
        <p:spPr>
          <a:xfrm>
            <a:off x="1650375" y="2596273"/>
            <a:ext cx="8992500" cy="2789400"/>
          </a:xfrm>
          <a:prstGeom prst="rect">
            <a:avLst/>
          </a:prstGeom>
        </p:spPr>
        <p:txBody>
          <a:bodyPr anchorCtr="0" anchor="t" bIns="121900" lIns="121900" spcFirstLastPara="1" rIns="121900" wrap="square" tIns="121900">
            <a:normAutofit/>
          </a:bodyPr>
          <a:lstStyle/>
          <a:p>
            <a:pPr indent="0" lvl="0" marL="0" rtl="0" algn="ctr">
              <a:spcBef>
                <a:spcPts val="0"/>
              </a:spcBef>
              <a:spcAft>
                <a:spcPts val="1600"/>
              </a:spcAft>
              <a:buNone/>
            </a:pPr>
            <a:r>
              <a:rPr lang="en"/>
              <a:t>When </a:t>
            </a:r>
            <a:r>
              <a:rPr lang="en"/>
              <a:t>performing</a:t>
            </a:r>
            <a:r>
              <a:rPr lang="en"/>
              <a:t> the preliminary data visualizations, I noticed for many of the graphs, the data peaks in either 2018 or 2019. There are two possible reasons for this. The obvious possibility is the effects that Covid had on the foster care system. Another possibility that could have caused the data to peak at 2018 and then start to decrease is the introduction of the  Family First Prevention Services Act, which increased state funding for foster care families and child-protective services (excluding group homes).</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8" name="Shape 648"/>
        <p:cNvGrpSpPr/>
        <p:nvPr/>
      </p:nvGrpSpPr>
      <p:grpSpPr>
        <a:xfrm>
          <a:off x="0" y="0"/>
          <a:ext cx="0" cy="0"/>
          <a:chOff x="0" y="0"/>
          <a:chExt cx="0" cy="0"/>
        </a:xfrm>
      </p:grpSpPr>
      <p:sp>
        <p:nvSpPr>
          <p:cNvPr id="649" name="Google Shape;649;p68"/>
          <p:cNvSpPr txBox="1"/>
          <p:nvPr>
            <p:ph type="title"/>
          </p:nvPr>
        </p:nvSpPr>
        <p:spPr>
          <a:xfrm>
            <a:off x="1650375" y="1653000"/>
            <a:ext cx="8992500" cy="763500"/>
          </a:xfrm>
          <a:prstGeom prst="rect">
            <a:avLst/>
          </a:prstGeom>
        </p:spPr>
        <p:txBody>
          <a:bodyPr anchorCtr="0" anchor="t" bIns="121900" lIns="121900" spcFirstLastPara="1" rIns="121900" wrap="square" tIns="121900">
            <a:normAutofit fontScale="90000"/>
          </a:bodyPr>
          <a:lstStyle/>
          <a:p>
            <a:pPr indent="0" lvl="0" marL="0" rtl="0" algn="ctr">
              <a:spcBef>
                <a:spcPts val="0"/>
              </a:spcBef>
              <a:spcAft>
                <a:spcPts val="0"/>
              </a:spcAft>
              <a:buNone/>
            </a:pPr>
            <a:r>
              <a:rPr lang="en"/>
              <a:t>Analyzing the Clusters</a:t>
            </a:r>
            <a:endParaRPr/>
          </a:p>
        </p:txBody>
      </p:sp>
      <p:sp>
        <p:nvSpPr>
          <p:cNvPr id="650" name="Google Shape;650;p68"/>
          <p:cNvSpPr txBox="1"/>
          <p:nvPr>
            <p:ph idx="1" type="body"/>
          </p:nvPr>
        </p:nvSpPr>
        <p:spPr>
          <a:xfrm>
            <a:off x="1650375" y="2596273"/>
            <a:ext cx="8992500" cy="2789400"/>
          </a:xfrm>
          <a:prstGeom prst="rect">
            <a:avLst/>
          </a:prstGeom>
        </p:spPr>
        <p:txBody>
          <a:bodyPr anchorCtr="0" anchor="t" bIns="121900" lIns="121900" spcFirstLastPara="1" rIns="121900" wrap="square" tIns="121900">
            <a:normAutofit/>
          </a:bodyPr>
          <a:lstStyle/>
          <a:p>
            <a:pPr indent="0" lvl="0" marL="0" rtl="0" algn="ctr">
              <a:spcBef>
                <a:spcPts val="0"/>
              </a:spcBef>
              <a:spcAft>
                <a:spcPts val="1600"/>
              </a:spcAft>
              <a:buNone/>
            </a:pPr>
            <a:r>
              <a:rPr lang="en" sz="2500"/>
              <a:t>Based on the clusters, states that had similar trends were clustered together. To learn more about the clusters, I decided to calculate the cluster centers to see what else I could learn from them.</a:t>
            </a:r>
            <a:endParaRPr sz="2500"/>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4" name="Shape 654"/>
        <p:cNvGrpSpPr/>
        <p:nvPr/>
      </p:nvGrpSpPr>
      <p:grpSpPr>
        <a:xfrm>
          <a:off x="0" y="0"/>
          <a:ext cx="0" cy="0"/>
          <a:chOff x="0" y="0"/>
          <a:chExt cx="0" cy="0"/>
        </a:xfrm>
      </p:grpSpPr>
      <p:sp>
        <p:nvSpPr>
          <p:cNvPr id="655" name="Google Shape;655;p69"/>
          <p:cNvSpPr txBox="1"/>
          <p:nvPr>
            <p:ph type="title"/>
          </p:nvPr>
        </p:nvSpPr>
        <p:spPr>
          <a:xfrm>
            <a:off x="1257750" y="565850"/>
            <a:ext cx="9676500" cy="741000"/>
          </a:xfrm>
          <a:prstGeom prst="rect">
            <a:avLst/>
          </a:prstGeom>
        </p:spPr>
        <p:txBody>
          <a:bodyPr anchorCtr="0" anchor="t" bIns="121900" lIns="121900" spcFirstLastPara="1" rIns="121900" wrap="square" tIns="121900">
            <a:normAutofit fontScale="90000"/>
          </a:bodyPr>
          <a:lstStyle/>
          <a:p>
            <a:pPr indent="0" lvl="0" marL="0" rtl="0" algn="ctr">
              <a:spcBef>
                <a:spcPts val="0"/>
              </a:spcBef>
              <a:spcAft>
                <a:spcPts val="0"/>
              </a:spcAft>
              <a:buNone/>
            </a:pPr>
            <a:r>
              <a:rPr lang="en"/>
              <a:t>Analyzing Cluster Centers</a:t>
            </a:r>
            <a:endParaRPr/>
          </a:p>
        </p:txBody>
      </p:sp>
      <p:pic>
        <p:nvPicPr>
          <p:cNvPr id="656" name="Google Shape;656;p69"/>
          <p:cNvPicPr preferRelativeResize="0"/>
          <p:nvPr/>
        </p:nvPicPr>
        <p:blipFill rotWithShape="1">
          <a:blip r:embed="rId3">
            <a:alphaModFix/>
          </a:blip>
          <a:srcRect b="52406" l="27181" r="28822" t="20281"/>
          <a:stretch/>
        </p:blipFill>
        <p:spPr>
          <a:xfrm>
            <a:off x="2910538" y="1813950"/>
            <a:ext cx="6065050" cy="2117651"/>
          </a:xfrm>
          <a:prstGeom prst="rect">
            <a:avLst/>
          </a:prstGeom>
          <a:noFill/>
          <a:ln>
            <a:noFill/>
          </a:ln>
        </p:spPr>
      </p:pic>
      <p:pic>
        <p:nvPicPr>
          <p:cNvPr id="657" name="Google Shape;657;p69"/>
          <p:cNvPicPr preferRelativeResize="0"/>
          <p:nvPr/>
        </p:nvPicPr>
        <p:blipFill rotWithShape="1">
          <a:blip r:embed="rId4">
            <a:alphaModFix/>
          </a:blip>
          <a:srcRect b="32575" l="3559" r="52171" t="51602"/>
          <a:stretch/>
        </p:blipFill>
        <p:spPr>
          <a:xfrm>
            <a:off x="2242400" y="4077025"/>
            <a:ext cx="8256250" cy="1659774"/>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1" name="Shape 661"/>
        <p:cNvGrpSpPr/>
        <p:nvPr/>
      </p:nvGrpSpPr>
      <p:grpSpPr>
        <a:xfrm>
          <a:off x="0" y="0"/>
          <a:ext cx="0" cy="0"/>
          <a:chOff x="0" y="0"/>
          <a:chExt cx="0" cy="0"/>
        </a:xfrm>
      </p:grpSpPr>
      <p:sp>
        <p:nvSpPr>
          <p:cNvPr id="662" name="Google Shape;662;p70"/>
          <p:cNvSpPr txBox="1"/>
          <p:nvPr>
            <p:ph type="title"/>
          </p:nvPr>
        </p:nvSpPr>
        <p:spPr>
          <a:xfrm>
            <a:off x="1418100" y="1138300"/>
            <a:ext cx="9355800" cy="763500"/>
          </a:xfrm>
          <a:prstGeom prst="rect">
            <a:avLst/>
          </a:prstGeom>
        </p:spPr>
        <p:txBody>
          <a:bodyPr anchorCtr="0" anchor="t" bIns="121900" lIns="121900" spcFirstLastPara="1" rIns="121900" wrap="square" tIns="121900">
            <a:noAutofit/>
          </a:bodyPr>
          <a:lstStyle/>
          <a:p>
            <a:pPr indent="0" lvl="0" marL="0" rtl="0" algn="ctr">
              <a:spcBef>
                <a:spcPts val="0"/>
              </a:spcBef>
              <a:spcAft>
                <a:spcPts val="0"/>
              </a:spcAft>
              <a:buSzPts val="990"/>
              <a:buNone/>
            </a:pPr>
            <a:r>
              <a:rPr lang="en" sz="3000"/>
              <a:t>Understanding the Clusters</a:t>
            </a:r>
            <a:endParaRPr sz="3000"/>
          </a:p>
        </p:txBody>
      </p:sp>
      <p:sp>
        <p:nvSpPr>
          <p:cNvPr id="663" name="Google Shape;663;p70"/>
          <p:cNvSpPr txBox="1"/>
          <p:nvPr>
            <p:ph idx="1" type="body"/>
          </p:nvPr>
        </p:nvSpPr>
        <p:spPr>
          <a:xfrm>
            <a:off x="1296900" y="1679250"/>
            <a:ext cx="9598200" cy="36123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SzPts val="605"/>
              <a:buNone/>
            </a:pPr>
            <a:r>
              <a:rPr lang="en" sz="1400"/>
              <a:t>Cluster 0: This cluster has relatively low adoption rates and children waiting to be adopted but very few children served or exited. Termination rates are also low. This suggests that states in this cluster may have minimal activity in the foster care system.</a:t>
            </a:r>
            <a:endParaRPr sz="1400"/>
          </a:p>
          <a:p>
            <a:pPr indent="0" lvl="0" marL="0" rtl="0" algn="l">
              <a:spcBef>
                <a:spcPts val="1600"/>
              </a:spcBef>
              <a:spcAft>
                <a:spcPts val="0"/>
              </a:spcAft>
              <a:buSzPts val="605"/>
              <a:buNone/>
            </a:pPr>
            <a:r>
              <a:rPr lang="en" sz="1400"/>
              <a:t>Cluster 1: This cluster has high values for all features of the foster care system. This cluster represents states with high activity levels in the foster care system.</a:t>
            </a:r>
            <a:endParaRPr sz="1400"/>
          </a:p>
          <a:p>
            <a:pPr indent="0" lvl="0" marL="0" rtl="0" algn="l">
              <a:spcBef>
                <a:spcPts val="1600"/>
              </a:spcBef>
              <a:spcAft>
                <a:spcPts val="0"/>
              </a:spcAft>
              <a:buSzPts val="605"/>
              <a:buNone/>
            </a:pPr>
            <a:r>
              <a:rPr lang="en" sz="1400"/>
              <a:t>Cluster 2: This cluster has high adoption rates and children waiting to be adopted but few children served or entered. This could indicate that children move through the foster care system very fast.</a:t>
            </a:r>
            <a:endParaRPr sz="1400"/>
          </a:p>
          <a:p>
            <a:pPr indent="0" lvl="0" marL="0" rtl="0" algn="l">
              <a:spcBef>
                <a:spcPts val="1600"/>
              </a:spcBef>
              <a:spcAft>
                <a:spcPts val="0"/>
              </a:spcAft>
              <a:buSzPts val="605"/>
              <a:buNone/>
            </a:pPr>
            <a:r>
              <a:rPr lang="en" sz="1400"/>
              <a:t>Cluster 3: This cluster has moderate adoption rates, children served, children entered, and children exited. Waiting lists are moderate, and termination rates are relatively low. This cluster represents states with moderate activity levels in the foster care system.</a:t>
            </a:r>
            <a:endParaRPr sz="1400"/>
          </a:p>
          <a:p>
            <a:pPr indent="0" lvl="0" marL="0" rtl="0" algn="l">
              <a:spcBef>
                <a:spcPts val="1600"/>
              </a:spcBef>
              <a:spcAft>
                <a:spcPts val="1600"/>
              </a:spcAft>
              <a:buSzPts val="605"/>
              <a:buNone/>
            </a:pPr>
            <a:r>
              <a:rPr lang="en" sz="1400"/>
              <a:t>Cluster 4: This cluster has high adoption rates, children served, children entered, and children exited, but very few children waiting to be adopted. Termination rates are also low. This suggests that states in this cluster have high levels of activity in the foster care system and children are able to be adopted very fast.</a:t>
            </a:r>
            <a:endParaRPr sz="1400"/>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7" name="Shape 667"/>
        <p:cNvGrpSpPr/>
        <p:nvPr/>
      </p:nvGrpSpPr>
      <p:grpSpPr>
        <a:xfrm>
          <a:off x="0" y="0"/>
          <a:ext cx="0" cy="0"/>
          <a:chOff x="0" y="0"/>
          <a:chExt cx="0" cy="0"/>
        </a:xfrm>
      </p:grpSpPr>
      <p:sp>
        <p:nvSpPr>
          <p:cNvPr id="668" name="Google Shape;668;p71"/>
          <p:cNvSpPr txBox="1"/>
          <p:nvPr>
            <p:ph type="title"/>
          </p:nvPr>
        </p:nvSpPr>
        <p:spPr>
          <a:xfrm>
            <a:off x="1650375" y="1653000"/>
            <a:ext cx="8992500" cy="763500"/>
          </a:xfrm>
          <a:prstGeom prst="rect">
            <a:avLst/>
          </a:prstGeom>
        </p:spPr>
        <p:txBody>
          <a:bodyPr anchorCtr="0" anchor="t" bIns="121900" lIns="121900" spcFirstLastPara="1" rIns="121900" wrap="square" tIns="121900">
            <a:normAutofit fontScale="90000"/>
          </a:bodyPr>
          <a:lstStyle/>
          <a:p>
            <a:pPr indent="0" lvl="0" marL="0" rtl="0" algn="ctr">
              <a:spcBef>
                <a:spcPts val="0"/>
              </a:spcBef>
              <a:spcAft>
                <a:spcPts val="0"/>
              </a:spcAft>
              <a:buNone/>
            </a:pPr>
            <a:r>
              <a:rPr lang="en"/>
              <a:t>Limitations or Sources of Error</a:t>
            </a:r>
            <a:endParaRPr/>
          </a:p>
        </p:txBody>
      </p:sp>
      <p:sp>
        <p:nvSpPr>
          <p:cNvPr id="669" name="Google Shape;669;p71"/>
          <p:cNvSpPr txBox="1"/>
          <p:nvPr>
            <p:ph idx="1" type="body"/>
          </p:nvPr>
        </p:nvSpPr>
        <p:spPr>
          <a:xfrm>
            <a:off x="1650375" y="2596273"/>
            <a:ext cx="8992500" cy="2789400"/>
          </a:xfrm>
          <a:prstGeom prst="rect">
            <a:avLst/>
          </a:prstGeom>
        </p:spPr>
        <p:txBody>
          <a:bodyPr anchorCtr="0" anchor="t" bIns="121900" lIns="121900" spcFirstLastPara="1" rIns="121900" wrap="square" tIns="121900">
            <a:normAutofit/>
          </a:bodyPr>
          <a:lstStyle/>
          <a:p>
            <a:pPr indent="-355600" lvl="0" marL="457200" rtl="0" algn="ctr">
              <a:spcBef>
                <a:spcPts val="0"/>
              </a:spcBef>
              <a:spcAft>
                <a:spcPts val="0"/>
              </a:spcAft>
              <a:buSzPts val="2000"/>
              <a:buChar char="●"/>
            </a:pPr>
            <a:r>
              <a:rPr lang="en"/>
              <a:t>Due to the dramatic effects of Covid, I worry that the ARIMA model may expect that trend to continue</a:t>
            </a:r>
            <a:endParaRPr/>
          </a:p>
          <a:p>
            <a:pPr indent="-355600" lvl="0" marL="457200" rtl="0" algn="ctr">
              <a:spcBef>
                <a:spcPts val="0"/>
              </a:spcBef>
              <a:spcAft>
                <a:spcPts val="0"/>
              </a:spcAft>
              <a:buSzPts val="2000"/>
              <a:buChar char="●"/>
            </a:pPr>
            <a:r>
              <a:rPr lang="en"/>
              <a:t>Small sample size</a:t>
            </a:r>
            <a:endParaRPr/>
          </a:p>
          <a:p>
            <a:pPr indent="-355600" lvl="0" marL="457200" rtl="0" algn="ctr">
              <a:spcBef>
                <a:spcPts val="0"/>
              </a:spcBef>
              <a:spcAft>
                <a:spcPts val="0"/>
              </a:spcAft>
              <a:buSzPts val="2000"/>
              <a:buChar char="●"/>
            </a:pPr>
            <a:r>
              <a:rPr lang="en"/>
              <a:t>Some states may have seemed to stand out </a:t>
            </a:r>
            <a:r>
              <a:rPr lang="en"/>
              <a:t>simply</a:t>
            </a:r>
            <a:r>
              <a:rPr lang="en"/>
              <a:t> because they have a larger population and therefore have more children in their foster care systems.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p27"/>
          <p:cNvSpPr txBox="1"/>
          <p:nvPr>
            <p:ph type="title"/>
          </p:nvPr>
        </p:nvSpPr>
        <p:spPr>
          <a:xfrm>
            <a:off x="1599750" y="1333050"/>
            <a:ext cx="8992500" cy="763500"/>
          </a:xfrm>
          <a:prstGeom prst="rect">
            <a:avLst/>
          </a:prstGeom>
        </p:spPr>
        <p:txBody>
          <a:bodyPr anchorCtr="0" anchor="t" bIns="121900" lIns="121900" spcFirstLastPara="1" rIns="121900" wrap="square" tIns="121900">
            <a:noAutofit/>
          </a:bodyPr>
          <a:lstStyle/>
          <a:p>
            <a:pPr indent="0" lvl="0" marL="0" rtl="0" algn="ctr">
              <a:spcBef>
                <a:spcPts val="0"/>
              </a:spcBef>
              <a:spcAft>
                <a:spcPts val="0"/>
              </a:spcAft>
              <a:buSzPts val="990"/>
              <a:buNone/>
            </a:pPr>
            <a:r>
              <a:rPr lang="en" sz="2700"/>
              <a:t>What is the U.S foster care system?</a:t>
            </a:r>
            <a:endParaRPr sz="2700"/>
          </a:p>
        </p:txBody>
      </p:sp>
      <p:sp>
        <p:nvSpPr>
          <p:cNvPr id="368" name="Google Shape;368;p27"/>
          <p:cNvSpPr txBox="1"/>
          <p:nvPr>
            <p:ph idx="1" type="body"/>
          </p:nvPr>
        </p:nvSpPr>
        <p:spPr>
          <a:xfrm>
            <a:off x="1650375" y="2189550"/>
            <a:ext cx="8992500" cy="3196200"/>
          </a:xfrm>
          <a:prstGeom prst="rect">
            <a:avLst/>
          </a:prstGeom>
        </p:spPr>
        <p:txBody>
          <a:bodyPr anchorCtr="0" anchor="t" bIns="121900" lIns="121900" spcFirstLastPara="1" rIns="121900" wrap="square" tIns="121900">
            <a:normAutofit/>
          </a:bodyPr>
          <a:lstStyle/>
          <a:p>
            <a:pPr indent="0" lvl="0" marL="0" rtl="0" algn="l">
              <a:spcBef>
                <a:spcPts val="0"/>
              </a:spcBef>
              <a:spcAft>
                <a:spcPts val="1600"/>
              </a:spcAft>
              <a:buNone/>
            </a:pPr>
            <a:r>
              <a:rPr lang="en" sz="2300"/>
              <a:t>“Foster care is a temporary, court-monitored service provided by States to promote the safety, permanency, and well-being of children and youth. The Federal government supports State foster care services through program funding and legislation. Foster caregivers typically undergo licensing and training so that they are well-equipped to provide children and youth with shelter, support, and care.” from www.childwelfare.gov</a:t>
            </a:r>
            <a:endParaRPr sz="2300"/>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3" name="Shape 673"/>
        <p:cNvGrpSpPr/>
        <p:nvPr/>
      </p:nvGrpSpPr>
      <p:grpSpPr>
        <a:xfrm>
          <a:off x="0" y="0"/>
          <a:ext cx="0" cy="0"/>
          <a:chOff x="0" y="0"/>
          <a:chExt cx="0" cy="0"/>
        </a:xfrm>
      </p:grpSpPr>
      <p:sp>
        <p:nvSpPr>
          <p:cNvPr id="674" name="Google Shape;674;p72"/>
          <p:cNvSpPr txBox="1"/>
          <p:nvPr>
            <p:ph type="title"/>
          </p:nvPr>
        </p:nvSpPr>
        <p:spPr>
          <a:xfrm>
            <a:off x="1501200" y="2164125"/>
            <a:ext cx="9189600" cy="2139300"/>
          </a:xfrm>
          <a:prstGeom prst="rect">
            <a:avLst/>
          </a:prstGeom>
        </p:spPr>
        <p:txBody>
          <a:bodyPr anchorCtr="0" anchor="b" bIns="121900" lIns="121900" spcFirstLastPara="1" rIns="121900" wrap="square" tIns="121900">
            <a:normAutofit/>
          </a:bodyPr>
          <a:lstStyle/>
          <a:p>
            <a:pPr indent="0" lvl="0" marL="0" rtl="0" algn="ctr">
              <a:spcBef>
                <a:spcPts val="0"/>
              </a:spcBef>
              <a:spcAft>
                <a:spcPts val="0"/>
              </a:spcAft>
              <a:buNone/>
            </a:pPr>
            <a:r>
              <a:rPr lang="en"/>
              <a:t>Thanks!</a:t>
            </a:r>
            <a:endParaRPr/>
          </a:p>
        </p:txBody>
      </p:sp>
      <p:sp>
        <p:nvSpPr>
          <p:cNvPr id="675" name="Google Shape;675;p72"/>
          <p:cNvSpPr txBox="1"/>
          <p:nvPr>
            <p:ph idx="1" type="body"/>
          </p:nvPr>
        </p:nvSpPr>
        <p:spPr>
          <a:xfrm>
            <a:off x="1501200" y="4444725"/>
            <a:ext cx="9189600" cy="1004400"/>
          </a:xfrm>
          <a:prstGeom prst="rect">
            <a:avLst/>
          </a:prstGeom>
        </p:spPr>
        <p:txBody>
          <a:bodyPr anchorCtr="0" anchor="t" bIns="121900" lIns="121900" spcFirstLastPara="1" rIns="121900" wrap="square" tIns="121900">
            <a:normAutofit/>
          </a:bodyPr>
          <a:lstStyle/>
          <a:p>
            <a:pPr indent="0" lvl="0" marL="0" rtl="0" algn="ctr">
              <a:spcBef>
                <a:spcPts val="0"/>
              </a:spcBef>
              <a:spcAft>
                <a:spcPts val="1600"/>
              </a:spcAft>
              <a:buNone/>
            </a:pPr>
            <a:r>
              <a:rPr lang="en"/>
              <a:t>GitHub Repository: https://github.com/melpd/Foster-Care-and-Adoption/tree/main</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9" name="Shape 679"/>
        <p:cNvGrpSpPr/>
        <p:nvPr/>
      </p:nvGrpSpPr>
      <p:grpSpPr>
        <a:xfrm>
          <a:off x="0" y="0"/>
          <a:ext cx="0" cy="0"/>
          <a:chOff x="0" y="0"/>
          <a:chExt cx="0" cy="0"/>
        </a:xfrm>
      </p:grpSpPr>
      <p:sp>
        <p:nvSpPr>
          <p:cNvPr id="680" name="Google Shape;680;p73"/>
          <p:cNvSpPr txBox="1"/>
          <p:nvPr>
            <p:ph type="title"/>
          </p:nvPr>
        </p:nvSpPr>
        <p:spPr>
          <a:xfrm>
            <a:off x="2828725" y="1313175"/>
            <a:ext cx="6778800" cy="749100"/>
          </a:xfrm>
          <a:prstGeom prst="rect">
            <a:avLst/>
          </a:prstGeom>
        </p:spPr>
        <p:txBody>
          <a:bodyPr anchorCtr="0" anchor="t" bIns="121900" lIns="121900" spcFirstLastPara="1" rIns="121900" wrap="square" tIns="121900">
            <a:noAutofit/>
          </a:bodyPr>
          <a:lstStyle/>
          <a:p>
            <a:pPr indent="0" lvl="0" marL="0" rtl="0" algn="ctr">
              <a:spcBef>
                <a:spcPts val="0"/>
              </a:spcBef>
              <a:spcAft>
                <a:spcPts val="0"/>
              </a:spcAft>
              <a:buNone/>
            </a:pPr>
            <a:r>
              <a:rPr lang="en"/>
              <a:t>Credits</a:t>
            </a:r>
            <a:endParaRPr/>
          </a:p>
        </p:txBody>
      </p:sp>
      <p:sp>
        <p:nvSpPr>
          <p:cNvPr id="681" name="Google Shape;681;p73"/>
          <p:cNvSpPr txBox="1"/>
          <p:nvPr>
            <p:ph idx="1" type="body"/>
          </p:nvPr>
        </p:nvSpPr>
        <p:spPr>
          <a:xfrm>
            <a:off x="1727725" y="2175650"/>
            <a:ext cx="8847300" cy="3129900"/>
          </a:xfrm>
          <a:prstGeom prst="rect">
            <a:avLst/>
          </a:prstGeom>
        </p:spPr>
        <p:txBody>
          <a:bodyPr anchorCtr="0" anchor="t" bIns="121900" lIns="121900" spcFirstLastPara="1" rIns="121900" wrap="square" tIns="121900">
            <a:noAutofit/>
          </a:bodyPr>
          <a:lstStyle/>
          <a:p>
            <a:pPr indent="0" lvl="0" marL="0" rtl="0" algn="l">
              <a:lnSpc>
                <a:spcPct val="115000"/>
              </a:lnSpc>
              <a:spcBef>
                <a:spcPts val="0"/>
              </a:spcBef>
              <a:spcAft>
                <a:spcPts val="0"/>
              </a:spcAft>
              <a:buSzPts val="605"/>
              <a:buNone/>
            </a:pPr>
            <a:r>
              <a:rPr lang="en"/>
              <a:t>Presentation Template: </a:t>
            </a:r>
            <a:r>
              <a:rPr lang="en" u="sng">
                <a:solidFill>
                  <a:schemeClr val="hlink"/>
                </a:solidFill>
                <a:hlinkClick r:id="rId3"/>
              </a:rPr>
              <a:t>SlidesMania</a:t>
            </a:r>
            <a:endParaRPr/>
          </a:p>
          <a:p>
            <a:pPr indent="-304800" lvl="0" marL="457200" rtl="0" algn="l">
              <a:lnSpc>
                <a:spcPct val="115000"/>
              </a:lnSpc>
              <a:spcBef>
                <a:spcPts val="1600"/>
              </a:spcBef>
              <a:spcAft>
                <a:spcPts val="0"/>
              </a:spcAft>
              <a:buSzPts val="1200"/>
              <a:buFont typeface="Aclonica"/>
              <a:buChar char="●"/>
            </a:pPr>
            <a:r>
              <a:rPr lang="en" sz="1200" u="sng">
                <a:solidFill>
                  <a:schemeClr val="hlink"/>
                </a:solidFill>
                <a:latin typeface="Aclonica"/>
                <a:ea typeface="Aclonica"/>
                <a:cs typeface="Aclonica"/>
                <a:sym typeface="Aclonica"/>
                <a:hlinkClick r:id="rId4"/>
              </a:rPr>
              <a:t>https://capacity.childwelfare.gov/about/cb-priorities/family-first-prevention</a:t>
            </a:r>
            <a:endParaRPr sz="1200">
              <a:latin typeface="Aclonica"/>
              <a:ea typeface="Aclonica"/>
              <a:cs typeface="Aclonica"/>
              <a:sym typeface="Aclonica"/>
            </a:endParaRPr>
          </a:p>
          <a:p>
            <a:pPr indent="-304800" lvl="0" marL="457200" rtl="0" algn="l">
              <a:lnSpc>
                <a:spcPct val="115000"/>
              </a:lnSpc>
              <a:spcBef>
                <a:spcPts val="0"/>
              </a:spcBef>
              <a:spcAft>
                <a:spcPts val="0"/>
              </a:spcAft>
              <a:buSzPts val="1200"/>
              <a:buFont typeface="Aclonica"/>
              <a:buChar char="●"/>
            </a:pPr>
            <a:r>
              <a:rPr lang="en" sz="1200" u="sng">
                <a:solidFill>
                  <a:schemeClr val="hlink"/>
                </a:solidFill>
                <a:latin typeface="Aclonica"/>
                <a:ea typeface="Aclonica"/>
                <a:cs typeface="Aclonica"/>
                <a:sym typeface="Aclonica"/>
                <a:hlinkClick r:id="rId5"/>
              </a:rPr>
              <a:t>https://www.acf.hhs.gov/cb/research-data-technology/statistics-research/afcars</a:t>
            </a:r>
            <a:endParaRPr sz="1200">
              <a:latin typeface="Aclonica"/>
              <a:ea typeface="Aclonica"/>
              <a:cs typeface="Aclonica"/>
              <a:sym typeface="Aclonica"/>
            </a:endParaRPr>
          </a:p>
          <a:p>
            <a:pPr indent="-304800" lvl="0" marL="457200" rtl="0" algn="l">
              <a:lnSpc>
                <a:spcPct val="115000"/>
              </a:lnSpc>
              <a:spcBef>
                <a:spcPts val="0"/>
              </a:spcBef>
              <a:spcAft>
                <a:spcPts val="0"/>
              </a:spcAft>
              <a:buSzPts val="1200"/>
              <a:buFont typeface="Aclonica"/>
              <a:buChar char="●"/>
            </a:pPr>
            <a:r>
              <a:rPr lang="en" sz="1200" u="sng">
                <a:solidFill>
                  <a:schemeClr val="hlink"/>
                </a:solidFill>
                <a:latin typeface="Aclonica"/>
                <a:ea typeface="Aclonica"/>
                <a:cs typeface="Aclonica"/>
                <a:sym typeface="Aclonica"/>
                <a:hlinkClick r:id="rId6"/>
              </a:rPr>
              <a:t>https://www.analyticsvidhya.com/blog/2021/10/a-comprehensive-guide-to-time-series-analysis/</a:t>
            </a:r>
            <a:endParaRPr sz="1200">
              <a:latin typeface="Aclonica"/>
              <a:ea typeface="Aclonica"/>
              <a:cs typeface="Aclonica"/>
              <a:sym typeface="Aclonica"/>
            </a:endParaRPr>
          </a:p>
          <a:p>
            <a:pPr indent="-304800" lvl="0" marL="457200" rtl="0" algn="l">
              <a:lnSpc>
                <a:spcPct val="115000"/>
              </a:lnSpc>
              <a:spcBef>
                <a:spcPts val="0"/>
              </a:spcBef>
              <a:spcAft>
                <a:spcPts val="0"/>
              </a:spcAft>
              <a:buSzPts val="1200"/>
              <a:buFont typeface="Aclonica"/>
              <a:buChar char="●"/>
            </a:pPr>
            <a:r>
              <a:rPr lang="en" sz="1200" u="sng">
                <a:solidFill>
                  <a:schemeClr val="hlink"/>
                </a:solidFill>
                <a:latin typeface="Aclonica"/>
                <a:ea typeface="Aclonica"/>
                <a:cs typeface="Aclonica"/>
                <a:sym typeface="Aclonica"/>
                <a:hlinkClick r:id="rId7"/>
              </a:rPr>
              <a:t>https://www.analyticsvidhya.com/blog/2021/10/a-comprehensive-guide-to-time-series-analysis/</a:t>
            </a:r>
            <a:endParaRPr sz="1200">
              <a:latin typeface="Aclonica"/>
              <a:ea typeface="Aclonica"/>
              <a:cs typeface="Aclonica"/>
              <a:sym typeface="Aclonica"/>
            </a:endParaRPr>
          </a:p>
          <a:p>
            <a:pPr indent="-304800" lvl="0" marL="457200" rtl="0" algn="l">
              <a:lnSpc>
                <a:spcPct val="115000"/>
              </a:lnSpc>
              <a:spcBef>
                <a:spcPts val="0"/>
              </a:spcBef>
              <a:spcAft>
                <a:spcPts val="0"/>
              </a:spcAft>
              <a:buSzPts val="1200"/>
              <a:buFont typeface="Aclonica"/>
              <a:buChar char="●"/>
            </a:pPr>
            <a:r>
              <a:rPr lang="en" sz="1200" u="sng">
                <a:solidFill>
                  <a:schemeClr val="hlink"/>
                </a:solidFill>
                <a:latin typeface="Aclonica"/>
                <a:ea typeface="Aclonica"/>
                <a:cs typeface="Aclonica"/>
                <a:sym typeface="Aclonica"/>
                <a:hlinkClick r:id="rId8"/>
              </a:rPr>
              <a:t>https://adoption.org/foster-care-work/#:~:text=CPS%20searches%20for%20a%20home%20whose,foster%20parent%20becomes%20the%20custodian%20guardian.&amp;text=CPS%20searches%20for%20a,becomes%20the%20custodian%20guardian.&amp;text=for%20a%20home%20whose,foster%20parent%20becomes%20the</a:t>
            </a:r>
            <a:endParaRPr sz="1200">
              <a:latin typeface="Aclonica"/>
              <a:ea typeface="Aclonica"/>
              <a:cs typeface="Aclonica"/>
              <a:sym typeface="Aclonica"/>
            </a:endParaRPr>
          </a:p>
          <a:p>
            <a:pPr indent="-304800" lvl="0" marL="457200" rtl="0" algn="l">
              <a:lnSpc>
                <a:spcPct val="115000"/>
              </a:lnSpc>
              <a:spcBef>
                <a:spcPts val="0"/>
              </a:spcBef>
              <a:spcAft>
                <a:spcPts val="0"/>
              </a:spcAft>
              <a:buSzPts val="1200"/>
              <a:buFont typeface="Aclonica"/>
              <a:buChar char="●"/>
            </a:pPr>
            <a:r>
              <a:rPr lang="en" sz="1200" u="sng">
                <a:solidFill>
                  <a:schemeClr val="hlink"/>
                </a:solidFill>
                <a:latin typeface="Aclonica"/>
                <a:ea typeface="Aclonica"/>
                <a:cs typeface="Aclonica"/>
                <a:sym typeface="Aclonica"/>
                <a:hlinkClick r:id="rId9"/>
              </a:rPr>
              <a:t>https://www.childwelfare.gov/topics/permanency/foster-care/</a:t>
            </a:r>
            <a:endParaRPr sz="1200">
              <a:latin typeface="Aclonica"/>
              <a:ea typeface="Aclonica"/>
              <a:cs typeface="Aclonica"/>
              <a:sym typeface="Aclonica"/>
            </a:endParaRPr>
          </a:p>
          <a:p>
            <a:pPr indent="-304800" lvl="0" marL="457200" rtl="0" algn="l">
              <a:lnSpc>
                <a:spcPct val="115000"/>
              </a:lnSpc>
              <a:spcBef>
                <a:spcPts val="0"/>
              </a:spcBef>
              <a:spcAft>
                <a:spcPts val="0"/>
              </a:spcAft>
              <a:buSzPts val="1200"/>
              <a:buFont typeface="Aclonica"/>
              <a:buChar char="●"/>
            </a:pPr>
            <a:r>
              <a:rPr lang="en" sz="1200" u="sng">
                <a:solidFill>
                  <a:schemeClr val="hlink"/>
                </a:solidFill>
                <a:latin typeface="Aclonica"/>
                <a:ea typeface="Aclonica"/>
                <a:cs typeface="Aclonica"/>
                <a:sym typeface="Aclonica"/>
                <a:hlinkClick r:id="rId10"/>
              </a:rPr>
              <a:t>https://www.census.gov/geographies/mapping-files/time-series/geo/tiger-line-file.html</a:t>
            </a:r>
            <a:endParaRPr sz="1200">
              <a:latin typeface="Aclonica"/>
              <a:ea typeface="Aclonica"/>
              <a:cs typeface="Aclonica"/>
              <a:sym typeface="Aclonica"/>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5" name="Shape 685"/>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28"/>
          <p:cNvSpPr txBox="1"/>
          <p:nvPr>
            <p:ph type="title"/>
          </p:nvPr>
        </p:nvSpPr>
        <p:spPr>
          <a:xfrm>
            <a:off x="1650375" y="1360875"/>
            <a:ext cx="8992500" cy="763500"/>
          </a:xfrm>
          <a:prstGeom prst="rect">
            <a:avLst/>
          </a:prstGeom>
        </p:spPr>
        <p:txBody>
          <a:bodyPr anchorCtr="0" anchor="t" bIns="121900" lIns="121900" spcFirstLastPara="1" rIns="121900" wrap="square" tIns="121900">
            <a:noAutofit/>
          </a:bodyPr>
          <a:lstStyle/>
          <a:p>
            <a:pPr indent="0" lvl="0" marL="0" rtl="0" algn="ctr">
              <a:spcBef>
                <a:spcPts val="0"/>
              </a:spcBef>
              <a:spcAft>
                <a:spcPts val="0"/>
              </a:spcAft>
              <a:buSzPts val="990"/>
              <a:buNone/>
            </a:pPr>
            <a:r>
              <a:rPr lang="en" sz="3200"/>
              <a:t>How does the foster care system work?</a:t>
            </a:r>
            <a:endParaRPr sz="3200"/>
          </a:p>
        </p:txBody>
      </p:sp>
      <p:sp>
        <p:nvSpPr>
          <p:cNvPr id="374" name="Google Shape;374;p28"/>
          <p:cNvSpPr txBox="1"/>
          <p:nvPr>
            <p:ph idx="1" type="body"/>
          </p:nvPr>
        </p:nvSpPr>
        <p:spPr>
          <a:xfrm>
            <a:off x="1650375" y="2231275"/>
            <a:ext cx="8992500" cy="3154500"/>
          </a:xfrm>
          <a:prstGeom prst="rect">
            <a:avLst/>
          </a:prstGeom>
        </p:spPr>
        <p:txBody>
          <a:bodyPr anchorCtr="0" anchor="t" bIns="121900" lIns="121900" spcFirstLastPara="1" rIns="121900" wrap="square" tIns="121900">
            <a:noAutofit/>
          </a:bodyPr>
          <a:lstStyle/>
          <a:p>
            <a:pPr indent="-349250" lvl="0" marL="457200" rtl="0" algn="l">
              <a:lnSpc>
                <a:spcPct val="105000"/>
              </a:lnSpc>
              <a:spcBef>
                <a:spcPts val="0"/>
              </a:spcBef>
              <a:spcAft>
                <a:spcPts val="0"/>
              </a:spcAft>
              <a:buSzPts val="1900"/>
              <a:buChar char="●"/>
            </a:pPr>
            <a:r>
              <a:rPr lang="en" sz="1900"/>
              <a:t>A child gets placed into foster care if their parent</a:t>
            </a:r>
            <a:r>
              <a:rPr lang="en" sz="1900"/>
              <a:t> or legal guardian is deemed unable to care for the child for whatever reason</a:t>
            </a:r>
            <a:endParaRPr sz="1900"/>
          </a:p>
          <a:p>
            <a:pPr indent="-349250" lvl="0" marL="457200" rtl="0" algn="l">
              <a:lnSpc>
                <a:spcPct val="105000"/>
              </a:lnSpc>
              <a:spcBef>
                <a:spcPts val="0"/>
              </a:spcBef>
              <a:spcAft>
                <a:spcPts val="0"/>
              </a:spcAft>
              <a:buSzPts val="1900"/>
              <a:buChar char="●"/>
            </a:pPr>
            <a:r>
              <a:rPr lang="en" sz="1900"/>
              <a:t>Child Protective Services takes legal custody of the child and the child is put into a temporary placement with either a family member or a certified foster family</a:t>
            </a:r>
            <a:endParaRPr sz="1900"/>
          </a:p>
          <a:p>
            <a:pPr indent="-349250" lvl="0" marL="457200" rtl="0" algn="l">
              <a:lnSpc>
                <a:spcPct val="105000"/>
              </a:lnSpc>
              <a:spcBef>
                <a:spcPts val="0"/>
              </a:spcBef>
              <a:spcAft>
                <a:spcPts val="0"/>
              </a:spcAft>
              <a:buSzPts val="1900"/>
              <a:buChar char="●"/>
            </a:pPr>
            <a:r>
              <a:rPr lang="en" sz="1900"/>
              <a:t>The parent/legal guardian goes to court, where it is determined what they need to do in order to regain custody of their child</a:t>
            </a:r>
            <a:endParaRPr sz="1900"/>
          </a:p>
          <a:p>
            <a:pPr indent="-349250" lvl="1" marL="914400" rtl="0" algn="l">
              <a:lnSpc>
                <a:spcPct val="105000"/>
              </a:lnSpc>
              <a:spcBef>
                <a:spcPts val="0"/>
              </a:spcBef>
              <a:spcAft>
                <a:spcPts val="0"/>
              </a:spcAft>
              <a:buSzPts val="1900"/>
              <a:buChar char="○"/>
            </a:pPr>
            <a:r>
              <a:rPr lang="en" sz="1900"/>
              <a:t>If the parent/guardian does all of the things they need to do, they regain custody of their child</a:t>
            </a:r>
            <a:endParaRPr sz="1900"/>
          </a:p>
          <a:p>
            <a:pPr indent="-349250" lvl="1" marL="914400" rtl="0" algn="l">
              <a:lnSpc>
                <a:spcPct val="105000"/>
              </a:lnSpc>
              <a:spcBef>
                <a:spcPts val="0"/>
              </a:spcBef>
              <a:spcAft>
                <a:spcPts val="0"/>
              </a:spcAft>
              <a:buSzPts val="1900"/>
              <a:buChar char="○"/>
            </a:pPr>
            <a:r>
              <a:rPr lang="en" sz="1900"/>
              <a:t>If they do not, the judge will terminate the parental rights and the child goes up for adoption</a:t>
            </a:r>
            <a:endParaRPr sz="19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29"/>
          <p:cNvSpPr txBox="1"/>
          <p:nvPr>
            <p:ph type="title"/>
          </p:nvPr>
        </p:nvSpPr>
        <p:spPr>
          <a:xfrm>
            <a:off x="2242050" y="2196625"/>
            <a:ext cx="7707900" cy="1638300"/>
          </a:xfrm>
          <a:prstGeom prst="rect">
            <a:avLst/>
          </a:prstGeom>
        </p:spPr>
        <p:txBody>
          <a:bodyPr anchorCtr="0" anchor="ctr" bIns="121900" lIns="121900" spcFirstLastPara="1" rIns="121900" wrap="square" tIns="121900">
            <a:normAutofit/>
          </a:bodyPr>
          <a:lstStyle/>
          <a:p>
            <a:pPr indent="0" lvl="0" marL="0" rtl="0" algn="ctr">
              <a:spcBef>
                <a:spcPts val="0"/>
              </a:spcBef>
              <a:spcAft>
                <a:spcPts val="0"/>
              </a:spcAft>
              <a:buNone/>
            </a:pPr>
            <a:r>
              <a:rPr lang="en"/>
              <a:t>Obtaining the Data</a:t>
            </a:r>
            <a:endParaRPr/>
          </a:p>
        </p:txBody>
      </p:sp>
      <p:sp>
        <p:nvSpPr>
          <p:cNvPr id="380" name="Google Shape;380;p29"/>
          <p:cNvSpPr/>
          <p:nvPr/>
        </p:nvSpPr>
        <p:spPr>
          <a:xfrm>
            <a:off x="5458150" y="1070650"/>
            <a:ext cx="1152250" cy="632025"/>
          </a:xfrm>
          <a:prstGeom prst="rect">
            <a:avLst/>
          </a:prstGeom>
        </p:spPr>
        <p:txBody>
          <a:bodyPr>
            <a:prstTxWarp prst="textPlain"/>
          </a:bodyPr>
          <a:lstStyle/>
          <a:p>
            <a:pPr lvl="0" algn="ctr"/>
            <a:r>
              <a:rPr b="0" i="0">
                <a:ln>
                  <a:noFill/>
                </a:ln>
                <a:solidFill>
                  <a:schemeClr val="accent5"/>
                </a:solidFill>
                <a:latin typeface="Aclonica"/>
              </a:rPr>
              <a:t>02</a:t>
            </a:r>
          </a:p>
        </p:txBody>
      </p:sp>
      <p:sp>
        <p:nvSpPr>
          <p:cNvPr id="381" name="Google Shape;381;p29"/>
          <p:cNvSpPr txBox="1"/>
          <p:nvPr>
            <p:ph idx="1" type="body"/>
          </p:nvPr>
        </p:nvSpPr>
        <p:spPr>
          <a:xfrm>
            <a:off x="2242050" y="3758651"/>
            <a:ext cx="7707900" cy="990300"/>
          </a:xfrm>
          <a:prstGeom prst="rect">
            <a:avLst/>
          </a:prstGeom>
        </p:spPr>
        <p:txBody>
          <a:bodyPr anchorCtr="0" anchor="t" bIns="121900" lIns="121900" spcFirstLastPara="1" rIns="121900" wrap="square" tIns="121900">
            <a:normAutofit/>
          </a:bodyPr>
          <a:lstStyle/>
          <a:p>
            <a:pPr indent="0" lvl="0" marL="0" rtl="0" algn="ctr">
              <a:spcBef>
                <a:spcPts val="0"/>
              </a:spcBef>
              <a:spcAft>
                <a:spcPts val="1600"/>
              </a:spcAft>
              <a:buNone/>
            </a:pPr>
            <a:r>
              <a:rPr lang="en"/>
              <a:t>Where did the data come from?</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p30"/>
          <p:cNvSpPr txBox="1"/>
          <p:nvPr>
            <p:ph type="title"/>
          </p:nvPr>
        </p:nvSpPr>
        <p:spPr>
          <a:xfrm>
            <a:off x="1650375" y="1653000"/>
            <a:ext cx="8992500" cy="763500"/>
          </a:xfrm>
          <a:prstGeom prst="rect">
            <a:avLst/>
          </a:prstGeom>
        </p:spPr>
        <p:txBody>
          <a:bodyPr anchorCtr="0" anchor="t" bIns="121900" lIns="121900" spcFirstLastPara="1" rIns="121900" wrap="square" tIns="121900">
            <a:normAutofit fontScale="90000"/>
          </a:bodyPr>
          <a:lstStyle/>
          <a:p>
            <a:pPr indent="0" lvl="0" marL="0" rtl="0" algn="ctr">
              <a:spcBef>
                <a:spcPts val="0"/>
              </a:spcBef>
              <a:spcAft>
                <a:spcPts val="0"/>
              </a:spcAft>
              <a:buNone/>
            </a:pPr>
            <a:r>
              <a:rPr lang="en"/>
              <a:t>The Children’s Bureau</a:t>
            </a:r>
            <a:endParaRPr/>
          </a:p>
        </p:txBody>
      </p:sp>
      <p:sp>
        <p:nvSpPr>
          <p:cNvPr id="387" name="Google Shape;387;p30"/>
          <p:cNvSpPr txBox="1"/>
          <p:nvPr>
            <p:ph idx="1" type="body"/>
          </p:nvPr>
        </p:nvSpPr>
        <p:spPr>
          <a:xfrm>
            <a:off x="1650375" y="2596273"/>
            <a:ext cx="8992500" cy="2789400"/>
          </a:xfrm>
          <a:prstGeom prst="rect">
            <a:avLst/>
          </a:prstGeom>
        </p:spPr>
        <p:txBody>
          <a:bodyPr anchorCtr="0" anchor="t" bIns="121900" lIns="121900" spcFirstLastPara="1" rIns="121900" wrap="square" tIns="121900">
            <a:normAutofit/>
          </a:bodyPr>
          <a:lstStyle/>
          <a:p>
            <a:pPr indent="0" lvl="0" marL="0" rtl="0" algn="ctr">
              <a:spcBef>
                <a:spcPts val="0"/>
              </a:spcBef>
              <a:spcAft>
                <a:spcPts val="1600"/>
              </a:spcAft>
              <a:buNone/>
            </a:pPr>
            <a:r>
              <a:rPr lang="en" sz="2500"/>
              <a:t>My data was collected from the US Department of Health and Human Services annual Adoption and Foster Care Analysis and Reporting System (AFCARS). Every year, each state reports their statistics on the foster care system and the data is compiled into the AFCARS.</a:t>
            </a:r>
            <a:endParaRPr sz="25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p31"/>
          <p:cNvSpPr txBox="1"/>
          <p:nvPr>
            <p:ph type="title"/>
          </p:nvPr>
        </p:nvSpPr>
        <p:spPr>
          <a:xfrm>
            <a:off x="1850850" y="1566300"/>
            <a:ext cx="8490300" cy="3725400"/>
          </a:xfrm>
          <a:prstGeom prst="rect">
            <a:avLst/>
          </a:prstGeom>
        </p:spPr>
        <p:txBody>
          <a:bodyPr anchorCtr="0" anchor="ctr" bIns="121900" lIns="121900" spcFirstLastPara="1" rIns="121900" wrap="square" tIns="121900">
            <a:normAutofit/>
          </a:bodyPr>
          <a:lstStyle/>
          <a:p>
            <a:pPr indent="0" lvl="0" marL="0" rtl="0" algn="ctr">
              <a:spcBef>
                <a:spcPts val="0"/>
              </a:spcBef>
              <a:spcAft>
                <a:spcPts val="0"/>
              </a:spcAft>
              <a:buNone/>
            </a:pPr>
            <a:r>
              <a:rPr lang="en"/>
              <a:t>About the Data…</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lidesMania Template">
  <a:themeElements>
    <a:clrScheme name="Simple Light">
      <a:dk1>
        <a:srgbClr val="B47E53"/>
      </a:dk1>
      <a:lt1>
        <a:srgbClr val="ECEBE6"/>
      </a:lt1>
      <a:dk2>
        <a:srgbClr val="000000"/>
      </a:dk2>
      <a:lt2>
        <a:srgbClr val="F9F9F8"/>
      </a:lt2>
      <a:accent1>
        <a:srgbClr val="EBD1BB"/>
      </a:accent1>
      <a:accent2>
        <a:srgbClr val="EADFD1"/>
      </a:accent2>
      <a:accent3>
        <a:srgbClr val="E0D2D2"/>
      </a:accent3>
      <a:accent4>
        <a:srgbClr val="D7AB89"/>
      </a:accent4>
      <a:accent5>
        <a:srgbClr val="C7B7B8"/>
      </a:accent5>
      <a:accent6>
        <a:srgbClr val="7C6869"/>
      </a:accent6>
      <a:hlink>
        <a:srgbClr val="746464"/>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